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7" r:id="rId7"/>
    <p:sldId id="268" r:id="rId8"/>
    <p:sldId id="266" r:id="rId9"/>
    <p:sldId id="270" r:id="rId10"/>
    <p:sldId id="269" r:id="rId11"/>
    <p:sldId id="271" r:id="rId12"/>
    <p:sldId id="273" r:id="rId13"/>
    <p:sldId id="282" r:id="rId14"/>
    <p:sldId id="277" r:id="rId15"/>
    <p:sldId id="287" r:id="rId16"/>
    <p:sldId id="286" r:id="rId17"/>
    <p:sldId id="288" r:id="rId18"/>
    <p:sldId id="289" r:id="rId19"/>
    <p:sldId id="283" r:id="rId20"/>
    <p:sldId id="294" r:id="rId21"/>
    <p:sldId id="274" r:id="rId22"/>
    <p:sldId id="290" r:id="rId23"/>
    <p:sldId id="275" r:id="rId24"/>
    <p:sldId id="292" r:id="rId25"/>
    <p:sldId id="293" r:id="rId26"/>
    <p:sldId id="284" r:id="rId27"/>
    <p:sldId id="276" r:id="rId28"/>
    <p:sldId id="278" r:id="rId29"/>
    <p:sldId id="285" r:id="rId30"/>
  </p:sldIdLst>
  <p:sldSz cx="12192000" cy="6858000"/>
  <p:notesSz cx="6858000" cy="9144000"/>
  <p:custDataLst>
    <p:tags r:id="rId31"/>
  </p:custData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350058-B82A-F838-60AB-699FBFD72ADD}" v="4" dt="2023-11-22T17:21:59.242"/>
    <p1510:client id="{0CC3529F-BB18-E997-2389-75B6B213978B}" v="2" dt="2023-10-25T09:59:04.891"/>
    <p1510:client id="{1996F82E-71EA-4E6E-9187-38E74DF77F67}" v="27" dt="2023-11-20T21:49:07.594"/>
    <p1510:client id="{33F398B8-0E0E-4754-AFF4-3107B66A1052}" v="271" dt="2023-10-31T18:07:33.659"/>
    <p1510:client id="{3D142122-317D-47B0-9073-7E3D6B205E28}" v="17" dt="2023-11-24T07:56:53.342"/>
    <p1510:client id="{537A1A52-9BC6-4959-9BF8-9166162AD12F}" v="1287" dt="2023-10-31T17:54:16.415"/>
    <p1510:client id="{5B750E58-D469-4DF4-99DC-55D75E232EB2}" v="2" dt="2023-11-21T21:51:27.891"/>
    <p1510:client id="{5BCD73A7-DFC4-4C1E-8FB7-924BF4FC9E9E}" v="27" dt="2023-11-07T15:23:09.422"/>
    <p1510:client id="{5F97BFF1-BA67-47FB-8597-5CE57C055A5C}" v="101" dt="2023-10-31T18:10:30.623"/>
    <p1510:client id="{6404E103-5C45-4EE3-9CFC-B2FFE8D1E394}" v="13" dt="2023-11-21T13:45:30.939"/>
    <p1510:client id="{6DAA6C1F-13FD-0922-1B64-6597C015D0F1}" v="22" dt="2023-11-22T11:01:49.174"/>
    <p1510:client id="{6F819656-C29C-4E18-AF46-6EFB714D0AF3}" v="79" dt="2023-11-07T19:59:26.426"/>
    <p1510:client id="{874D0204-6FFB-4351-EC57-2C9BD172AF61}" v="150" dt="2023-11-01T20:26:17.983"/>
    <p1510:client id="{90009D7E-E162-4CB5-A32B-168F6ED020F1}" v="92" dt="2023-11-24T08:08:11.794"/>
    <p1510:client id="{92B1DD0C-E698-4CBA-B237-69D1075E0C94}" v="3" dt="2023-11-21T21:46:12.121"/>
    <p1510:client id="{ABD70EB6-5D16-4994-B388-A2336E5348E3}" v="2348" dt="2023-11-05T23:40:58.641"/>
    <p1510:client id="{AE02D037-7C11-43EC-9132-79C1D1A2D6A6}" v="3" dt="2023-11-07T20:59:52.336"/>
    <p1510:client id="{B02DE6B7-1D07-4400-B200-9F29FEE0CABD}" v="4" dt="2023-11-07T21:05:20.360"/>
    <p1510:client id="{C0260B0F-5A32-4CE9-992A-5F405F7BC0BC}" v="47" dt="2023-11-20T21:40:41.308"/>
    <p1510:client id="{D0673403-F317-490B-B97E-53C12F21FCF4}" v="24" dt="2023-11-03T08:41:51.376"/>
    <p1510:client id="{DCBD5946-B1BF-402D-8494-59099592B947}" v="14" dt="2023-10-31T16:53:13.032"/>
    <p1510:client id="{E40F8B7D-F183-4D02-A003-55CA1456FDA0}" v="157" dt="2023-11-21T22:13:53.313"/>
    <p1510:client id="{E519F30E-E328-4CF1-8949-B13AD54FC7E2}" v="5" dt="2023-10-31T16:51:06.402"/>
    <p1510:client id="{E911ABD0-C562-47EF-AC43-0CE59068F888}" v="3" dt="2023-11-20T21:56:53.1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Kwiatkowska (aba)" userId="S::aba@o365.mat.umk.pl::ed6c940c-1a44-4dd2-bede-f14251c2d85a" providerId="AD" clId="Web-{D0673403-F317-490B-B97E-53C12F21FCF4}"/>
    <pc:docChg chg="modSld">
      <pc:chgData name="Anna Kwiatkowska (aba)" userId="S::aba@o365.mat.umk.pl::ed6c940c-1a44-4dd2-bede-f14251c2d85a" providerId="AD" clId="Web-{D0673403-F317-490B-B97E-53C12F21FCF4}" dt="2023-11-03T08:41:49.189" v="22" actId="20577"/>
      <pc:docMkLst>
        <pc:docMk/>
      </pc:docMkLst>
      <pc:sldChg chg="modSp">
        <pc:chgData name="Anna Kwiatkowska (aba)" userId="S::aba@o365.mat.umk.pl::ed6c940c-1a44-4dd2-bede-f14251c2d85a" providerId="AD" clId="Web-{D0673403-F317-490B-B97E-53C12F21FCF4}" dt="2023-11-03T08:41:49.189" v="22" actId="20577"/>
        <pc:sldMkLst>
          <pc:docMk/>
          <pc:sldMk cId="1244029905" sldId="256"/>
        </pc:sldMkLst>
        <pc:spChg chg="mod">
          <ac:chgData name="Anna Kwiatkowska (aba)" userId="S::aba@o365.mat.umk.pl::ed6c940c-1a44-4dd2-bede-f14251c2d85a" providerId="AD" clId="Web-{D0673403-F317-490B-B97E-53C12F21FCF4}" dt="2023-11-03T08:41:49.189" v="22" actId="20577"/>
          <ac:spMkLst>
            <pc:docMk/>
            <pc:sldMk cId="1244029905" sldId="256"/>
            <ac:spMk id="2" creationId="{3D7EDFA5-D207-C361-FB1A-D412D4B1F817}"/>
          </ac:spMkLst>
        </pc:spChg>
      </pc:sldChg>
    </pc:docChg>
  </pc:docChgLst>
  <pc:docChgLst>
    <pc:chgData name="Łukasz Mikulski (frodo)" userId="S::frodo@o365.mat.umk.pl::09f46a29-056f-4a5e-9c81-8a9f951afc74" providerId="AD" clId="Web-{3D142122-317D-47B0-9073-7E3D6B205E28}"/>
    <pc:docChg chg="modSld">
      <pc:chgData name="Łukasz Mikulski (frodo)" userId="S::frodo@o365.mat.umk.pl::09f46a29-056f-4a5e-9c81-8a9f951afc74" providerId="AD" clId="Web-{3D142122-317D-47B0-9073-7E3D6B205E28}" dt="2023-11-24T07:56:52.936" v="19" actId="20577"/>
      <pc:docMkLst>
        <pc:docMk/>
      </pc:docMkLst>
      <pc:sldChg chg="modSp">
        <pc:chgData name="Łukasz Mikulski (frodo)" userId="S::frodo@o365.mat.umk.pl::09f46a29-056f-4a5e-9c81-8a9f951afc74" providerId="AD" clId="Web-{3D142122-317D-47B0-9073-7E3D6B205E28}" dt="2023-11-24T07:56:52.936" v="19" actId="20577"/>
        <pc:sldMkLst>
          <pc:docMk/>
          <pc:sldMk cId="3615329322" sldId="270"/>
        </pc:sldMkLst>
        <pc:spChg chg="mod">
          <ac:chgData name="Łukasz Mikulski (frodo)" userId="S::frodo@o365.mat.umk.pl::09f46a29-056f-4a5e-9c81-8a9f951afc74" providerId="AD" clId="Web-{3D142122-317D-47B0-9073-7E3D6B205E28}" dt="2023-11-24T07:56:52.936" v="19" actId="20577"/>
          <ac:spMkLst>
            <pc:docMk/>
            <pc:sldMk cId="3615329322" sldId="270"/>
            <ac:spMk id="3" creationId="{12C3A312-E027-F5E1-6FD2-C16D4B4448B1}"/>
          </ac:spMkLst>
        </pc:spChg>
      </pc:sldChg>
    </pc:docChg>
  </pc:docChgLst>
  <pc:docChgLst>
    <pc:chgData name="Piotr Przymus (eror)" userId="S::eror@o365.mat.umk.pl::e09eeaa1-07e2-42a9-b229-f9685ec3be98" providerId="AD" clId="Web-{6DAA6C1F-13FD-0922-1B64-6597C015D0F1}"/>
    <pc:docChg chg="modSld">
      <pc:chgData name="Piotr Przymus (eror)" userId="S::eror@o365.mat.umk.pl::e09eeaa1-07e2-42a9-b229-f9685ec3be98" providerId="AD" clId="Web-{6DAA6C1F-13FD-0922-1B64-6597C015D0F1}" dt="2023-11-22T11:01:47.674" v="20" actId="20577"/>
      <pc:docMkLst>
        <pc:docMk/>
      </pc:docMkLst>
      <pc:sldChg chg="modSp">
        <pc:chgData name="Piotr Przymus (eror)" userId="S::eror@o365.mat.umk.pl::e09eeaa1-07e2-42a9-b229-f9685ec3be98" providerId="AD" clId="Web-{6DAA6C1F-13FD-0922-1B64-6597C015D0F1}" dt="2023-11-22T11:01:47.674" v="20" actId="20577"/>
        <pc:sldMkLst>
          <pc:docMk/>
          <pc:sldMk cId="2888408546" sldId="289"/>
        </pc:sldMkLst>
        <pc:spChg chg="mod">
          <ac:chgData name="Piotr Przymus (eror)" userId="S::eror@o365.mat.umk.pl::e09eeaa1-07e2-42a9-b229-f9685ec3be98" providerId="AD" clId="Web-{6DAA6C1F-13FD-0922-1B64-6597C015D0F1}" dt="2023-11-22T11:01:47.674" v="20" actId="20577"/>
          <ac:spMkLst>
            <pc:docMk/>
            <pc:sldMk cId="2888408546" sldId="289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DCBD5946-B1BF-402D-8494-59099592B947}"/>
    <pc:docChg chg="modSld">
      <pc:chgData name="Łukasz Mikulski (frodo)" userId="S::frodo@o365.mat.umk.pl::09f46a29-056f-4a5e-9c81-8a9f951afc74" providerId="AD" clId="Web-{DCBD5946-B1BF-402D-8494-59099592B947}" dt="2023-10-31T16:53:13.032" v="12" actId="20577"/>
      <pc:docMkLst>
        <pc:docMk/>
      </pc:docMkLst>
      <pc:sldChg chg="modSp">
        <pc:chgData name="Łukasz Mikulski (frodo)" userId="S::frodo@o365.mat.umk.pl::09f46a29-056f-4a5e-9c81-8a9f951afc74" providerId="AD" clId="Web-{DCBD5946-B1BF-402D-8494-59099592B947}" dt="2023-10-31T16:52:38.546" v="7" actId="20577"/>
        <pc:sldMkLst>
          <pc:docMk/>
          <pc:sldMk cId="1244029905" sldId="256"/>
        </pc:sldMkLst>
        <pc:spChg chg="mod">
          <ac:chgData name="Łukasz Mikulski (frodo)" userId="S::frodo@o365.mat.umk.pl::09f46a29-056f-4a5e-9c81-8a9f951afc74" providerId="AD" clId="Web-{DCBD5946-B1BF-402D-8494-59099592B947}" dt="2023-10-31T16:52:38.546" v="7" actId="20577"/>
          <ac:spMkLst>
            <pc:docMk/>
            <pc:sldMk cId="1244029905" sldId="256"/>
            <ac:spMk id="3" creationId="{EB2CE53B-7838-F744-0D6B-EE1F59CAD754}"/>
          </ac:spMkLst>
        </pc:spChg>
      </pc:sldChg>
      <pc:sldChg chg="modSp">
        <pc:chgData name="Łukasz Mikulski (frodo)" userId="S::frodo@o365.mat.umk.pl::09f46a29-056f-4a5e-9c81-8a9f951afc74" providerId="AD" clId="Web-{DCBD5946-B1BF-402D-8494-59099592B947}" dt="2023-10-31T16:52:23.077" v="6" actId="20577"/>
        <pc:sldMkLst>
          <pc:docMk/>
          <pc:sldMk cId="1105735361" sldId="268"/>
        </pc:sldMkLst>
        <pc:spChg chg="mod">
          <ac:chgData name="Łukasz Mikulski (frodo)" userId="S::frodo@o365.mat.umk.pl::09f46a29-056f-4a5e-9c81-8a9f951afc74" providerId="AD" clId="Web-{DCBD5946-B1BF-402D-8494-59099592B947}" dt="2023-10-31T16:52:23.077" v="6" actId="20577"/>
          <ac:spMkLst>
            <pc:docMk/>
            <pc:sldMk cId="1105735361" sldId="268"/>
            <ac:spMk id="3" creationId="{62485E14-F86F-13A0-C4B2-ED711342ED7C}"/>
          </ac:spMkLst>
        </pc:spChg>
      </pc:sldChg>
      <pc:sldChg chg="modSp">
        <pc:chgData name="Łukasz Mikulski (frodo)" userId="S::frodo@o365.mat.umk.pl::09f46a29-056f-4a5e-9c81-8a9f951afc74" providerId="AD" clId="Web-{DCBD5946-B1BF-402D-8494-59099592B947}" dt="2023-10-31T16:53:13.032" v="12" actId="20577"/>
        <pc:sldMkLst>
          <pc:docMk/>
          <pc:sldMk cId="3264229099" sldId="269"/>
        </pc:sldMkLst>
        <pc:spChg chg="mod">
          <ac:chgData name="Łukasz Mikulski (frodo)" userId="S::frodo@o365.mat.umk.pl::09f46a29-056f-4a5e-9c81-8a9f951afc74" providerId="AD" clId="Web-{DCBD5946-B1BF-402D-8494-59099592B947}" dt="2023-10-31T16:53:13.032" v="12" actId="20577"/>
          <ac:spMkLst>
            <pc:docMk/>
            <pc:sldMk cId="3264229099" sldId="269"/>
            <ac:spMk id="2" creationId="{11ABBB73-5C0F-FB86-B19A-05B71CC598DA}"/>
          </ac:spMkLst>
        </pc:spChg>
      </pc:sldChg>
    </pc:docChg>
  </pc:docChgLst>
  <pc:docChgLst>
    <pc:chgData name="Łukasz Mikulski (frodo)" userId="S::frodo@o365.mat.umk.pl::09f46a29-056f-4a5e-9c81-8a9f951afc74" providerId="AD" clId="Web-{33F398B8-0E0E-4754-AFF4-3107B66A1052}"/>
    <pc:docChg chg="addSld modSld">
      <pc:chgData name="Łukasz Mikulski (frodo)" userId="S::frodo@o365.mat.umk.pl::09f46a29-056f-4a5e-9c81-8a9f951afc74" providerId="AD" clId="Web-{33F398B8-0E0E-4754-AFF4-3107B66A1052}" dt="2023-10-31T18:07:24.737" v="256" actId="20577"/>
      <pc:docMkLst>
        <pc:docMk/>
      </pc:docMkLst>
      <pc:sldChg chg="modSp">
        <pc:chgData name="Łukasz Mikulski (frodo)" userId="S::frodo@o365.mat.umk.pl::09f46a29-056f-4a5e-9c81-8a9f951afc74" providerId="AD" clId="Web-{33F398B8-0E0E-4754-AFF4-3107B66A1052}" dt="2023-10-31T18:07:19.783" v="253" actId="20577"/>
        <pc:sldMkLst>
          <pc:docMk/>
          <pc:sldMk cId="4047810923" sldId="277"/>
        </pc:sldMkLst>
        <pc:spChg chg="mod">
          <ac:chgData name="Łukasz Mikulski (frodo)" userId="S::frodo@o365.mat.umk.pl::09f46a29-056f-4a5e-9c81-8a9f951afc74" providerId="AD" clId="Web-{33F398B8-0E0E-4754-AFF4-3107B66A1052}" dt="2023-10-31T18:07:19.783" v="253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33F398B8-0E0E-4754-AFF4-3107B66A1052}" dt="2023-10-31T18:07:24.737" v="256" actId="20577"/>
        <pc:sldMkLst>
          <pc:docMk/>
          <pc:sldMk cId="1334386465" sldId="279"/>
        </pc:sldMkLst>
        <pc:spChg chg="mod">
          <ac:chgData name="Łukasz Mikulski (frodo)" userId="S::frodo@o365.mat.umk.pl::09f46a29-056f-4a5e-9c81-8a9f951afc74" providerId="AD" clId="Web-{33F398B8-0E0E-4754-AFF4-3107B66A1052}" dt="2023-10-31T18:07:24.737" v="256" actId="20577"/>
          <ac:spMkLst>
            <pc:docMk/>
            <pc:sldMk cId="1334386465" sldId="279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33F398B8-0E0E-4754-AFF4-3107B66A1052}" dt="2023-10-31T18:06:45.298" v="243" actId="20577"/>
        <pc:sldMkLst>
          <pc:docMk/>
          <pc:sldMk cId="1430297571" sldId="280"/>
        </pc:sldMkLst>
        <pc:spChg chg="mod">
          <ac:chgData name="Łukasz Mikulski (frodo)" userId="S::frodo@o365.mat.umk.pl::09f46a29-056f-4a5e-9c81-8a9f951afc74" providerId="AD" clId="Web-{33F398B8-0E0E-4754-AFF4-3107B66A1052}" dt="2023-10-31T18:06:45.298" v="243" actId="20577"/>
          <ac:spMkLst>
            <pc:docMk/>
            <pc:sldMk cId="1430297571" sldId="280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33F398B8-0E0E-4754-AFF4-3107B66A1052}" dt="2023-10-31T18:06:10.703" v="237" actId="20577"/>
        <pc:sldMkLst>
          <pc:docMk/>
          <pc:sldMk cId="2573000579" sldId="281"/>
        </pc:sldMkLst>
        <pc:spChg chg="mod">
          <ac:chgData name="Łukasz Mikulski (frodo)" userId="S::frodo@o365.mat.umk.pl::09f46a29-056f-4a5e-9c81-8a9f951afc74" providerId="AD" clId="Web-{33F398B8-0E0E-4754-AFF4-3107B66A1052}" dt="2023-10-31T18:06:10.703" v="237" actId="20577"/>
          <ac:spMkLst>
            <pc:docMk/>
            <pc:sldMk cId="2573000579" sldId="281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ABD70EB6-5D16-4994-B388-A2336E5348E3}"/>
    <pc:docChg chg="addSld delSld modSld sldOrd">
      <pc:chgData name="Łukasz Mikulski (frodo)" userId="S::frodo@o365.mat.umk.pl::09f46a29-056f-4a5e-9c81-8a9f951afc74" providerId="AD" clId="Web-{ABD70EB6-5D16-4994-B388-A2336E5348E3}" dt="2023-11-05T23:40:40.281" v="2319" actId="20577"/>
      <pc:docMkLst>
        <pc:docMk/>
      </pc:docMkLst>
      <pc:sldChg chg="modSp">
        <pc:chgData name="Łukasz Mikulski (frodo)" userId="S::frodo@o365.mat.umk.pl::09f46a29-056f-4a5e-9c81-8a9f951afc74" providerId="AD" clId="Web-{ABD70EB6-5D16-4994-B388-A2336E5348E3}" dt="2023-11-05T21:21:57.929" v="177" actId="20577"/>
        <pc:sldMkLst>
          <pc:docMk/>
          <pc:sldMk cId="3264229099" sldId="269"/>
        </pc:sldMkLst>
        <pc:spChg chg="mod">
          <ac:chgData name="Łukasz Mikulski (frodo)" userId="S::frodo@o365.mat.umk.pl::09f46a29-056f-4a5e-9c81-8a9f951afc74" providerId="AD" clId="Web-{ABD70EB6-5D16-4994-B388-A2336E5348E3}" dt="2023-11-05T21:16:50.135" v="82" actId="20577"/>
          <ac:spMkLst>
            <pc:docMk/>
            <pc:sldMk cId="3264229099" sldId="269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1:21:57.929" v="177" actId="20577"/>
          <ac:spMkLst>
            <pc:docMk/>
            <pc:sldMk cId="3264229099" sldId="269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1:28:27.133" v="339" actId="20577"/>
        <pc:sldMkLst>
          <pc:docMk/>
          <pc:sldMk cId="3615329322" sldId="270"/>
        </pc:sldMkLst>
        <pc:spChg chg="mod">
          <ac:chgData name="Łukasz Mikulski (frodo)" userId="S::frodo@o365.mat.umk.pl::09f46a29-056f-4a5e-9c81-8a9f951afc74" providerId="AD" clId="Web-{ABD70EB6-5D16-4994-B388-A2336E5348E3}" dt="2023-11-05T21:28:27.133" v="339" actId="20577"/>
          <ac:spMkLst>
            <pc:docMk/>
            <pc:sldMk cId="3615329322" sldId="270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1:28:06.116" v="336" actId="20577"/>
        <pc:sldMkLst>
          <pc:docMk/>
          <pc:sldMk cId="1709681846" sldId="271"/>
        </pc:sldMkLst>
        <pc:spChg chg="mod">
          <ac:chgData name="Łukasz Mikulski (frodo)" userId="S::frodo@o365.mat.umk.pl::09f46a29-056f-4a5e-9c81-8a9f951afc74" providerId="AD" clId="Web-{ABD70EB6-5D16-4994-B388-A2336E5348E3}" dt="2023-11-05T21:28:06.116" v="336" actId="20577"/>
          <ac:spMkLst>
            <pc:docMk/>
            <pc:sldMk cId="1709681846" sldId="271"/>
            <ac:spMk id="3" creationId="{12C3A312-E027-F5E1-6FD2-C16D4B4448B1}"/>
          </ac:spMkLst>
        </pc:spChg>
      </pc:sldChg>
      <pc:sldChg chg="modSp del">
        <pc:chgData name="Łukasz Mikulski (frodo)" userId="S::frodo@o365.mat.umk.pl::09f46a29-056f-4a5e-9c81-8a9f951afc74" providerId="AD" clId="Web-{ABD70EB6-5D16-4994-B388-A2336E5348E3}" dt="2023-11-05T21:18:51.890" v="117"/>
        <pc:sldMkLst>
          <pc:docMk/>
          <pc:sldMk cId="470267080" sldId="272"/>
        </pc:sldMkLst>
        <pc:spChg chg="mod">
          <ac:chgData name="Łukasz Mikulski (frodo)" userId="S::frodo@o365.mat.umk.pl::09f46a29-056f-4a5e-9c81-8a9f951afc74" providerId="AD" clId="Web-{ABD70EB6-5D16-4994-B388-A2336E5348E3}" dt="2023-11-05T21:18:49.530" v="116" actId="20577"/>
          <ac:spMkLst>
            <pc:docMk/>
            <pc:sldMk cId="470267080" sldId="272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1:42:25.079" v="657" actId="20577"/>
        <pc:sldMkLst>
          <pc:docMk/>
          <pc:sldMk cId="2197584353" sldId="273"/>
        </pc:sldMkLst>
        <pc:spChg chg="mod">
          <ac:chgData name="Łukasz Mikulski (frodo)" userId="S::frodo@o365.mat.umk.pl::09f46a29-056f-4a5e-9c81-8a9f951afc74" providerId="AD" clId="Web-{ABD70EB6-5D16-4994-B388-A2336E5348E3}" dt="2023-11-05T21:42:25.079" v="657" actId="20577"/>
          <ac:spMkLst>
            <pc:docMk/>
            <pc:sldMk cId="2197584353" sldId="273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3:11:05.218" v="1469" actId="20577"/>
        <pc:sldMkLst>
          <pc:docMk/>
          <pc:sldMk cId="3224479044" sldId="274"/>
        </pc:sldMkLst>
        <pc:spChg chg="mod">
          <ac:chgData name="Łukasz Mikulski (frodo)" userId="S::frodo@o365.mat.umk.pl::09f46a29-056f-4a5e-9c81-8a9f951afc74" providerId="AD" clId="Web-{ABD70EB6-5D16-4994-B388-A2336E5348E3}" dt="2023-11-05T23:07:26.977" v="1358" actId="20577"/>
          <ac:spMkLst>
            <pc:docMk/>
            <pc:sldMk cId="3224479044" sldId="274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11:05.218" v="1469" actId="20577"/>
          <ac:spMkLst>
            <pc:docMk/>
            <pc:sldMk cId="3224479044" sldId="274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3:24:34.810" v="1756" actId="20577"/>
        <pc:sldMkLst>
          <pc:docMk/>
          <pc:sldMk cId="2293361812" sldId="275"/>
        </pc:sldMkLst>
        <pc:spChg chg="mod">
          <ac:chgData name="Łukasz Mikulski (frodo)" userId="S::frodo@o365.mat.umk.pl::09f46a29-056f-4a5e-9c81-8a9f951afc74" providerId="AD" clId="Web-{ABD70EB6-5D16-4994-B388-A2336E5348E3}" dt="2023-11-05T23:19:52.343" v="1645" actId="20577"/>
          <ac:spMkLst>
            <pc:docMk/>
            <pc:sldMk cId="2293361812" sldId="275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24:34.810" v="1756" actId="20577"/>
          <ac:spMkLst>
            <pc:docMk/>
            <pc:sldMk cId="2293361812" sldId="275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1:39:48.495" v="606" actId="20577"/>
        <pc:sldMkLst>
          <pc:docMk/>
          <pc:sldMk cId="2975633731" sldId="276"/>
        </pc:sldMkLst>
        <pc:spChg chg="mod">
          <ac:chgData name="Łukasz Mikulski (frodo)" userId="S::frodo@o365.mat.umk.pl::09f46a29-056f-4a5e-9c81-8a9f951afc74" providerId="AD" clId="Web-{ABD70EB6-5D16-4994-B388-A2336E5348E3}" dt="2023-11-05T21:39:48.495" v="606" actId="20577"/>
          <ac:spMkLst>
            <pc:docMk/>
            <pc:sldMk cId="2975633731" sldId="276"/>
            <ac:spMk id="3" creationId="{12C3A312-E027-F5E1-6FD2-C16D4B4448B1}"/>
          </ac:spMkLst>
        </pc:spChg>
      </pc:sldChg>
      <pc:sldChg chg="modSp ord">
        <pc:chgData name="Łukasz Mikulski (frodo)" userId="S::frodo@o365.mat.umk.pl::09f46a29-056f-4a5e-9c81-8a9f951afc74" providerId="AD" clId="Web-{ABD70EB6-5D16-4994-B388-A2336E5348E3}" dt="2023-11-05T22:44:35.819" v="960" actId="20577"/>
        <pc:sldMkLst>
          <pc:docMk/>
          <pc:sldMk cId="4047810923" sldId="277"/>
        </pc:sldMkLst>
        <pc:spChg chg="mod">
          <ac:chgData name="Łukasz Mikulski (frodo)" userId="S::frodo@o365.mat.umk.pl::09f46a29-056f-4a5e-9c81-8a9f951afc74" providerId="AD" clId="Web-{ABD70EB6-5D16-4994-B388-A2336E5348E3}" dt="2023-11-05T21:43:46.380" v="663" actId="20577"/>
          <ac:spMkLst>
            <pc:docMk/>
            <pc:sldMk cId="4047810923" sldId="277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2:44:35.819" v="960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ABD70EB6-5D16-4994-B388-A2336E5348E3}" dt="2023-11-05T21:36:39.391" v="484" actId="20577"/>
        <pc:sldMkLst>
          <pc:docMk/>
          <pc:sldMk cId="2425116326" sldId="278"/>
        </pc:sldMkLst>
        <pc:spChg chg="mod">
          <ac:chgData name="Łukasz Mikulski (frodo)" userId="S::frodo@o365.mat.umk.pl::09f46a29-056f-4a5e-9c81-8a9f951afc74" providerId="AD" clId="Web-{ABD70EB6-5D16-4994-B388-A2336E5348E3}" dt="2023-11-05T21:34:17.415" v="420" actId="20577"/>
          <ac:spMkLst>
            <pc:docMk/>
            <pc:sldMk cId="2425116326" sldId="278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1:36:39.391" v="484" actId="20577"/>
          <ac:spMkLst>
            <pc:docMk/>
            <pc:sldMk cId="2425116326" sldId="278"/>
            <ac:spMk id="3" creationId="{12C3A312-E027-F5E1-6FD2-C16D4B4448B1}"/>
          </ac:spMkLst>
        </pc:spChg>
      </pc:sldChg>
      <pc:sldChg chg="modSp del ord">
        <pc:chgData name="Łukasz Mikulski (frodo)" userId="S::frodo@o365.mat.umk.pl::09f46a29-056f-4a5e-9c81-8a9f951afc74" providerId="AD" clId="Web-{ABD70EB6-5D16-4994-B388-A2336E5348E3}" dt="2023-11-05T23:05:52.552" v="1340"/>
        <pc:sldMkLst>
          <pc:docMk/>
          <pc:sldMk cId="1334386465" sldId="279"/>
        </pc:sldMkLst>
        <pc:spChg chg="mod">
          <ac:chgData name="Łukasz Mikulski (frodo)" userId="S::frodo@o365.mat.umk.pl::09f46a29-056f-4a5e-9c81-8a9f951afc74" providerId="AD" clId="Web-{ABD70EB6-5D16-4994-B388-A2336E5348E3}" dt="2023-11-05T22:53:55.743" v="1070" actId="20577"/>
          <ac:spMkLst>
            <pc:docMk/>
            <pc:sldMk cId="1334386465" sldId="279"/>
            <ac:spMk id="3" creationId="{12C3A312-E027-F5E1-6FD2-C16D4B4448B1}"/>
          </ac:spMkLst>
        </pc:spChg>
      </pc:sldChg>
      <pc:sldChg chg="del ord">
        <pc:chgData name="Łukasz Mikulski (frodo)" userId="S::frodo@o365.mat.umk.pl::09f46a29-056f-4a5e-9c81-8a9f951afc74" providerId="AD" clId="Web-{ABD70EB6-5D16-4994-B388-A2336E5348E3}" dt="2023-11-05T23:05:57.724" v="1341"/>
        <pc:sldMkLst>
          <pc:docMk/>
          <pc:sldMk cId="1430297571" sldId="280"/>
        </pc:sldMkLst>
      </pc:sldChg>
      <pc:sldChg chg="del ord">
        <pc:chgData name="Łukasz Mikulski (frodo)" userId="S::frodo@o365.mat.umk.pl::09f46a29-056f-4a5e-9c81-8a9f951afc74" providerId="AD" clId="Web-{ABD70EB6-5D16-4994-B388-A2336E5348E3}" dt="2023-11-05T23:06:08.693" v="1342"/>
        <pc:sldMkLst>
          <pc:docMk/>
          <pc:sldMk cId="2573000579" sldId="281"/>
        </pc:sldMkLst>
      </pc:sldChg>
      <pc:sldChg chg="modSp add ord replId">
        <pc:chgData name="Łukasz Mikulski (frodo)" userId="S::frodo@o365.mat.umk.pl::09f46a29-056f-4a5e-9c81-8a9f951afc74" providerId="AD" clId="Web-{ABD70EB6-5D16-4994-B388-A2336E5348E3}" dt="2023-11-05T21:32:12.565" v="384" actId="20577"/>
        <pc:sldMkLst>
          <pc:docMk/>
          <pc:sldMk cId="1292550086" sldId="282"/>
        </pc:sldMkLst>
        <pc:spChg chg="mod">
          <ac:chgData name="Łukasz Mikulski (frodo)" userId="S::frodo@o365.mat.umk.pl::09f46a29-056f-4a5e-9c81-8a9f951afc74" providerId="AD" clId="Web-{ABD70EB6-5D16-4994-B388-A2336E5348E3}" dt="2023-11-05T21:32:08.565" v="383" actId="20577"/>
          <ac:spMkLst>
            <pc:docMk/>
            <pc:sldMk cId="1292550086" sldId="282"/>
            <ac:spMk id="2" creationId="{95311C32-B8CE-5ECE-8048-1E22C76BC845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1:32:12.565" v="384" actId="20577"/>
          <ac:spMkLst>
            <pc:docMk/>
            <pc:sldMk cId="1292550086" sldId="282"/>
            <ac:spMk id="3" creationId="{FA1D3876-643F-1D92-15FE-247BE4093D90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1:32:43.318" v="395" actId="20577"/>
        <pc:sldMkLst>
          <pc:docMk/>
          <pc:sldMk cId="1550483056" sldId="283"/>
        </pc:sldMkLst>
        <pc:spChg chg="mod">
          <ac:chgData name="Łukasz Mikulski (frodo)" userId="S::frodo@o365.mat.umk.pl::09f46a29-056f-4a5e-9c81-8a9f951afc74" providerId="AD" clId="Web-{ABD70EB6-5D16-4994-B388-A2336E5348E3}" dt="2023-11-05T21:32:38.583" v="394" actId="20577"/>
          <ac:spMkLst>
            <pc:docMk/>
            <pc:sldMk cId="1550483056" sldId="283"/>
            <ac:spMk id="2" creationId="{95311C32-B8CE-5ECE-8048-1E22C76BC845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1:32:43.318" v="395" actId="20577"/>
          <ac:spMkLst>
            <pc:docMk/>
            <pc:sldMk cId="1550483056" sldId="283"/>
            <ac:spMk id="3" creationId="{FA1D3876-643F-1D92-15FE-247BE4093D90}"/>
          </ac:spMkLst>
        </pc:spChg>
      </pc:sldChg>
      <pc:sldChg chg="modSp add ord replId">
        <pc:chgData name="Łukasz Mikulski (frodo)" userId="S::frodo@o365.mat.umk.pl::09f46a29-056f-4a5e-9c81-8a9f951afc74" providerId="AD" clId="Web-{ABD70EB6-5D16-4994-B388-A2336E5348E3}" dt="2023-11-05T21:33:13.553" v="399"/>
        <pc:sldMkLst>
          <pc:docMk/>
          <pc:sldMk cId="4066125571" sldId="284"/>
        </pc:sldMkLst>
        <pc:spChg chg="mod">
          <ac:chgData name="Łukasz Mikulski (frodo)" userId="S::frodo@o365.mat.umk.pl::09f46a29-056f-4a5e-9c81-8a9f951afc74" providerId="AD" clId="Web-{ABD70EB6-5D16-4994-B388-A2336E5348E3}" dt="2023-11-05T21:32:53.068" v="397" actId="20577"/>
          <ac:spMkLst>
            <pc:docMk/>
            <pc:sldMk cId="4066125571" sldId="284"/>
            <ac:spMk id="2" creationId="{95311C32-B8CE-5ECE-8048-1E22C76BC845}"/>
          </ac:spMkLst>
        </pc:spChg>
      </pc:sldChg>
      <pc:sldChg chg="add replId">
        <pc:chgData name="Łukasz Mikulski (frodo)" userId="S::frodo@o365.mat.umk.pl::09f46a29-056f-4a5e-9c81-8a9f951afc74" providerId="AD" clId="Web-{ABD70EB6-5D16-4994-B388-A2336E5348E3}" dt="2023-11-05T21:34:03.134" v="407"/>
        <pc:sldMkLst>
          <pc:docMk/>
          <pc:sldMk cId="1077395400" sldId="285"/>
        </pc:sldMkLst>
      </pc:sldChg>
      <pc:sldChg chg="modSp add replId">
        <pc:chgData name="Łukasz Mikulski (frodo)" userId="S::frodo@o365.mat.umk.pl::09f46a29-056f-4a5e-9c81-8a9f951afc74" providerId="AD" clId="Web-{ABD70EB6-5D16-4994-B388-A2336E5348E3}" dt="2023-11-05T22:56:58.833" v="1133" actId="20577"/>
        <pc:sldMkLst>
          <pc:docMk/>
          <pc:sldMk cId="2927698994" sldId="286"/>
        </pc:sldMkLst>
        <pc:spChg chg="mod">
          <ac:chgData name="Łukasz Mikulski (frodo)" userId="S::frodo@o365.mat.umk.pl::09f46a29-056f-4a5e-9c81-8a9f951afc74" providerId="AD" clId="Web-{ABD70EB6-5D16-4994-B388-A2336E5348E3}" dt="2023-11-05T22:47:03.058" v="976" actId="20577"/>
          <ac:spMkLst>
            <pc:docMk/>
            <pc:sldMk cId="2927698994" sldId="286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2:56:58.833" v="1133" actId="20577"/>
          <ac:spMkLst>
            <pc:docMk/>
            <pc:sldMk cId="2927698994" sldId="286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2:43:53.881" v="948" actId="20577"/>
        <pc:sldMkLst>
          <pc:docMk/>
          <pc:sldMk cId="2097165837" sldId="287"/>
        </pc:sldMkLst>
        <pc:spChg chg="mod">
          <ac:chgData name="Łukasz Mikulski (frodo)" userId="S::frodo@o365.mat.umk.pl::09f46a29-056f-4a5e-9c81-8a9f951afc74" providerId="AD" clId="Web-{ABD70EB6-5D16-4994-B388-A2336E5348E3}" dt="2023-11-05T22:35:25.146" v="815" actId="20577"/>
          <ac:spMkLst>
            <pc:docMk/>
            <pc:sldMk cId="2097165837" sldId="287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2:43:53.881" v="948" actId="20577"/>
          <ac:spMkLst>
            <pc:docMk/>
            <pc:sldMk cId="2097165837" sldId="287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3:02:05.639" v="1244" actId="20577"/>
        <pc:sldMkLst>
          <pc:docMk/>
          <pc:sldMk cId="976315169" sldId="288"/>
        </pc:sldMkLst>
        <pc:spChg chg="mod">
          <ac:chgData name="Łukasz Mikulski (frodo)" userId="S::frodo@o365.mat.umk.pl::09f46a29-056f-4a5e-9c81-8a9f951afc74" providerId="AD" clId="Web-{ABD70EB6-5D16-4994-B388-A2336E5348E3}" dt="2023-11-05T22:51:36.363" v="1038" actId="20577"/>
          <ac:spMkLst>
            <pc:docMk/>
            <pc:sldMk cId="976315169" sldId="288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02:05.639" v="1244" actId="20577"/>
          <ac:spMkLst>
            <pc:docMk/>
            <pc:sldMk cId="976315169" sldId="288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3:05:15.535" v="1339" actId="20577"/>
        <pc:sldMkLst>
          <pc:docMk/>
          <pc:sldMk cId="2888408546" sldId="289"/>
        </pc:sldMkLst>
        <pc:spChg chg="mod">
          <ac:chgData name="Łukasz Mikulski (frodo)" userId="S::frodo@o365.mat.umk.pl::09f46a29-056f-4a5e-9c81-8a9f951afc74" providerId="AD" clId="Web-{ABD70EB6-5D16-4994-B388-A2336E5348E3}" dt="2023-11-05T22:51:47.629" v="1040" actId="20577"/>
          <ac:spMkLst>
            <pc:docMk/>
            <pc:sldMk cId="2888408546" sldId="289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05:15.535" v="1339" actId="20577"/>
          <ac:spMkLst>
            <pc:docMk/>
            <pc:sldMk cId="2888408546" sldId="289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3:19:05.295" v="1632" actId="20577"/>
        <pc:sldMkLst>
          <pc:docMk/>
          <pc:sldMk cId="3992193998" sldId="290"/>
        </pc:sldMkLst>
        <pc:spChg chg="mod">
          <ac:chgData name="Łukasz Mikulski (frodo)" userId="S::frodo@o365.mat.umk.pl::09f46a29-056f-4a5e-9c81-8a9f951afc74" providerId="AD" clId="Web-{ABD70EB6-5D16-4994-B388-A2336E5348E3}" dt="2023-11-05T23:12:05.735" v="1482" actId="20577"/>
          <ac:spMkLst>
            <pc:docMk/>
            <pc:sldMk cId="3992193998" sldId="290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19:05.295" v="1632" actId="20577"/>
          <ac:spMkLst>
            <pc:docMk/>
            <pc:sldMk cId="3992193998" sldId="290"/>
            <ac:spMk id="3" creationId="{12C3A312-E027-F5E1-6FD2-C16D4B4448B1}"/>
          </ac:spMkLst>
        </pc:spChg>
      </pc:sldChg>
      <pc:sldChg chg="add replId">
        <pc:chgData name="Łukasz Mikulski (frodo)" userId="S::frodo@o365.mat.umk.pl::09f46a29-056f-4a5e-9c81-8a9f951afc74" providerId="AD" clId="Web-{ABD70EB6-5D16-4994-B388-A2336E5348E3}" dt="2023-11-05T23:25:15.311" v="1757"/>
        <pc:sldMkLst>
          <pc:docMk/>
          <pc:sldMk cId="1011860258" sldId="291"/>
        </pc:sldMkLst>
      </pc:sldChg>
      <pc:sldChg chg="modSp new">
        <pc:chgData name="Łukasz Mikulski (frodo)" userId="S::frodo@o365.mat.umk.pl::09f46a29-056f-4a5e-9c81-8a9f951afc74" providerId="AD" clId="Web-{ABD70EB6-5D16-4994-B388-A2336E5348E3}" dt="2023-11-05T23:40:40.281" v="2319" actId="20577"/>
        <pc:sldMkLst>
          <pc:docMk/>
          <pc:sldMk cId="3180292148" sldId="292"/>
        </pc:sldMkLst>
        <pc:spChg chg="mod">
          <ac:chgData name="Łukasz Mikulski (frodo)" userId="S::frodo@o365.mat.umk.pl::09f46a29-056f-4a5e-9c81-8a9f951afc74" providerId="AD" clId="Web-{ABD70EB6-5D16-4994-B388-A2336E5348E3}" dt="2023-11-05T23:26:20.360" v="1776" actId="20577"/>
          <ac:spMkLst>
            <pc:docMk/>
            <pc:sldMk cId="3180292148" sldId="292"/>
            <ac:spMk id="2" creationId="{506F61B7-0C59-B988-AF32-C68E01678E95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40:40.281" v="2319" actId="20577"/>
          <ac:spMkLst>
            <pc:docMk/>
            <pc:sldMk cId="3180292148" sldId="292"/>
            <ac:spMk id="3" creationId="{8A116EFE-8D8F-5CCC-0063-317C7E774808}"/>
          </ac:spMkLst>
        </pc:spChg>
      </pc:sldChg>
      <pc:sldChg chg="modSp add replId">
        <pc:chgData name="Łukasz Mikulski (frodo)" userId="S::frodo@o365.mat.umk.pl::09f46a29-056f-4a5e-9c81-8a9f951afc74" providerId="AD" clId="Web-{ABD70EB6-5D16-4994-B388-A2336E5348E3}" dt="2023-11-05T23:33:27.186" v="2056" actId="20577"/>
        <pc:sldMkLst>
          <pc:docMk/>
          <pc:sldMk cId="3835672688" sldId="293"/>
        </pc:sldMkLst>
        <pc:spChg chg="mod">
          <ac:chgData name="Łukasz Mikulski (frodo)" userId="S::frodo@o365.mat.umk.pl::09f46a29-056f-4a5e-9c81-8a9f951afc74" providerId="AD" clId="Web-{ABD70EB6-5D16-4994-B388-A2336E5348E3}" dt="2023-11-05T23:26:35.392" v="1780" actId="20577"/>
          <ac:spMkLst>
            <pc:docMk/>
            <pc:sldMk cId="3835672688" sldId="293"/>
            <ac:spMk id="2" creationId="{506F61B7-0C59-B988-AF32-C68E01678E95}"/>
          </ac:spMkLst>
        </pc:spChg>
        <pc:spChg chg="mod">
          <ac:chgData name="Łukasz Mikulski (frodo)" userId="S::frodo@o365.mat.umk.pl::09f46a29-056f-4a5e-9c81-8a9f951afc74" providerId="AD" clId="Web-{ABD70EB6-5D16-4994-B388-A2336E5348E3}" dt="2023-11-05T23:33:27.186" v="2056" actId="20577"/>
          <ac:spMkLst>
            <pc:docMk/>
            <pc:sldMk cId="3835672688" sldId="293"/>
            <ac:spMk id="3" creationId="{8A116EFE-8D8F-5CCC-0063-317C7E774808}"/>
          </ac:spMkLst>
        </pc:spChg>
      </pc:sldChg>
    </pc:docChg>
  </pc:docChgLst>
  <pc:docChgLst>
    <pc:chgData name="mozgun@o365.mat.umk.pl" userId="S::mozgun@o365.mat.umk.pl::605e6348-bbe9-4500-8195-a1d0d0a4bb07" providerId="AD" clId="Web-{6404E103-5C45-4EE3-9CFC-B2FFE8D1E394}"/>
    <pc:docChg chg="modSld">
      <pc:chgData name="mozgun@o365.mat.umk.pl" userId="S::mozgun@o365.mat.umk.pl::605e6348-bbe9-4500-8195-a1d0d0a4bb07" providerId="AD" clId="Web-{6404E103-5C45-4EE3-9CFC-B2FFE8D1E394}" dt="2023-11-21T13:45:30.939" v="12" actId="20577"/>
      <pc:docMkLst>
        <pc:docMk/>
      </pc:docMkLst>
      <pc:sldChg chg="modSp">
        <pc:chgData name="mozgun@o365.mat.umk.pl" userId="S::mozgun@o365.mat.umk.pl::605e6348-bbe9-4500-8195-a1d0d0a4bb07" providerId="AD" clId="Web-{6404E103-5C45-4EE3-9CFC-B2FFE8D1E394}" dt="2023-11-21T13:45:30.939" v="12" actId="20577"/>
        <pc:sldMkLst>
          <pc:docMk/>
          <pc:sldMk cId="2927698994" sldId="286"/>
        </pc:sldMkLst>
        <pc:spChg chg="mod">
          <ac:chgData name="mozgun@o365.mat.umk.pl" userId="S::mozgun@o365.mat.umk.pl::605e6348-bbe9-4500-8195-a1d0d0a4bb07" providerId="AD" clId="Web-{6404E103-5C45-4EE3-9CFC-B2FFE8D1E394}" dt="2023-11-21T13:45:30.939" v="12" actId="20577"/>
          <ac:spMkLst>
            <pc:docMk/>
            <pc:sldMk cId="2927698994" sldId="286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E40F8B7D-F183-4D02-A003-55CA1456FDA0}"/>
    <pc:docChg chg="modSld sldOrd">
      <pc:chgData name="Łukasz Mikulski (frodo)" userId="S::frodo@o365.mat.umk.pl::09f46a29-056f-4a5e-9c81-8a9f951afc74" providerId="AD" clId="Web-{E40F8B7D-F183-4D02-A003-55CA1456FDA0}" dt="2023-11-21T22:13:53.313" v="107" actId="20577"/>
      <pc:docMkLst>
        <pc:docMk/>
      </pc:docMkLst>
      <pc:sldChg chg="addSp modSp ord">
        <pc:chgData name="Łukasz Mikulski (frodo)" userId="S::frodo@o365.mat.umk.pl::09f46a29-056f-4a5e-9c81-8a9f951afc74" providerId="AD" clId="Web-{E40F8B7D-F183-4D02-A003-55CA1456FDA0}" dt="2023-11-21T22:11:48.573" v="69" actId="1076"/>
        <pc:sldMkLst>
          <pc:docMk/>
          <pc:sldMk cId="3224479044" sldId="274"/>
        </pc:sldMkLst>
        <pc:spChg chg="add mod">
          <ac:chgData name="Łukasz Mikulski (frodo)" userId="S::frodo@o365.mat.umk.pl::09f46a29-056f-4a5e-9c81-8a9f951afc74" providerId="AD" clId="Web-{E40F8B7D-F183-4D02-A003-55CA1456FDA0}" dt="2023-11-21T22:11:37.573" v="67" actId="1076"/>
          <ac:spMkLst>
            <pc:docMk/>
            <pc:sldMk cId="3224479044" sldId="274"/>
            <ac:spMk id="5" creationId="{6AC90FDB-E420-2B86-9958-8EF07CBABAB7}"/>
          </ac:spMkLst>
        </pc:spChg>
        <pc:picChg chg="mod">
          <ac:chgData name="Łukasz Mikulski (frodo)" userId="S::frodo@o365.mat.umk.pl::09f46a29-056f-4a5e-9c81-8a9f951afc74" providerId="AD" clId="Web-{E40F8B7D-F183-4D02-A003-55CA1456FDA0}" dt="2023-11-21T22:11:48.573" v="69" actId="1076"/>
          <ac:picMkLst>
            <pc:docMk/>
            <pc:sldMk cId="3224479044" sldId="274"/>
            <ac:picMk id="4" creationId="{CF4DFCFA-55D6-B1C6-F1FF-B5CDFE8C3E43}"/>
          </ac:picMkLst>
        </pc:picChg>
      </pc:sldChg>
      <pc:sldChg chg="modSp">
        <pc:chgData name="Łukasz Mikulski (frodo)" userId="S::frodo@o365.mat.umk.pl::09f46a29-056f-4a5e-9c81-8a9f951afc74" providerId="AD" clId="Web-{E40F8B7D-F183-4D02-A003-55CA1456FDA0}" dt="2023-11-21T22:13:53.313" v="107" actId="20577"/>
        <pc:sldMkLst>
          <pc:docMk/>
          <pc:sldMk cId="2097165837" sldId="287"/>
        </pc:sldMkLst>
        <pc:spChg chg="mod">
          <ac:chgData name="Łukasz Mikulski (frodo)" userId="S::frodo@o365.mat.umk.pl::09f46a29-056f-4a5e-9c81-8a9f951afc74" providerId="AD" clId="Web-{E40F8B7D-F183-4D02-A003-55CA1456FDA0}" dt="2023-11-21T22:13:53.313" v="107" actId="20577"/>
          <ac:spMkLst>
            <pc:docMk/>
            <pc:sldMk cId="2097165837" sldId="287"/>
            <ac:spMk id="3" creationId="{12C3A312-E027-F5E1-6FD2-C16D4B4448B1}"/>
          </ac:spMkLst>
        </pc:spChg>
      </pc:sldChg>
    </pc:docChg>
  </pc:docChgLst>
  <pc:docChgLst>
    <pc:chgData name="Anna Kwiatkowska (aba)" userId="S::aba@o365.mat.umk.pl::ed6c940c-1a44-4dd2-bede-f14251c2d85a" providerId="AD" clId="Web-{5BCD73A7-DFC4-4C1E-8FB7-924BF4FC9E9E}"/>
    <pc:docChg chg="modSld">
      <pc:chgData name="Anna Kwiatkowska (aba)" userId="S::aba@o365.mat.umk.pl::ed6c940c-1a44-4dd2-bede-f14251c2d85a" providerId="AD" clId="Web-{5BCD73A7-DFC4-4C1E-8FB7-924BF4FC9E9E}" dt="2023-11-07T15:23:08.390" v="22" actId="20577"/>
      <pc:docMkLst>
        <pc:docMk/>
      </pc:docMkLst>
      <pc:sldChg chg="modSp">
        <pc:chgData name="Anna Kwiatkowska (aba)" userId="S::aba@o365.mat.umk.pl::ed6c940c-1a44-4dd2-bede-f14251c2d85a" providerId="AD" clId="Web-{5BCD73A7-DFC4-4C1E-8FB7-924BF4FC9E9E}" dt="2023-11-07T15:20:58.168" v="0" actId="20577"/>
        <pc:sldMkLst>
          <pc:docMk/>
          <pc:sldMk cId="1244029905" sldId="256"/>
        </pc:sldMkLst>
        <pc:spChg chg="mod">
          <ac:chgData name="Anna Kwiatkowska (aba)" userId="S::aba@o365.mat.umk.pl::ed6c940c-1a44-4dd2-bede-f14251c2d85a" providerId="AD" clId="Web-{5BCD73A7-DFC4-4C1E-8FB7-924BF4FC9E9E}" dt="2023-11-07T15:20:58.168" v="0" actId="20577"/>
          <ac:spMkLst>
            <pc:docMk/>
            <pc:sldMk cId="1244029905" sldId="256"/>
            <ac:spMk id="3" creationId="{EB2CE53B-7838-F744-0D6B-EE1F59CAD754}"/>
          </ac:spMkLst>
        </pc:spChg>
      </pc:sldChg>
      <pc:sldChg chg="modSp">
        <pc:chgData name="Anna Kwiatkowska (aba)" userId="S::aba@o365.mat.umk.pl::ed6c940c-1a44-4dd2-bede-f14251c2d85a" providerId="AD" clId="Web-{5BCD73A7-DFC4-4C1E-8FB7-924BF4FC9E9E}" dt="2023-11-07T15:21:17.638" v="4" actId="20577"/>
        <pc:sldMkLst>
          <pc:docMk/>
          <pc:sldMk cId="1292550086" sldId="282"/>
        </pc:sldMkLst>
        <pc:spChg chg="mod">
          <ac:chgData name="Anna Kwiatkowska (aba)" userId="S::aba@o365.mat.umk.pl::ed6c940c-1a44-4dd2-bede-f14251c2d85a" providerId="AD" clId="Web-{5BCD73A7-DFC4-4C1E-8FB7-924BF4FC9E9E}" dt="2023-11-07T15:21:17.638" v="4" actId="20577"/>
          <ac:spMkLst>
            <pc:docMk/>
            <pc:sldMk cId="1292550086" sldId="282"/>
            <ac:spMk id="2" creationId="{95311C32-B8CE-5ECE-8048-1E22C76BC845}"/>
          </ac:spMkLst>
        </pc:spChg>
      </pc:sldChg>
      <pc:sldChg chg="modSp">
        <pc:chgData name="Anna Kwiatkowska (aba)" userId="S::aba@o365.mat.umk.pl::ed6c940c-1a44-4dd2-bede-f14251c2d85a" providerId="AD" clId="Web-{5BCD73A7-DFC4-4C1E-8FB7-924BF4FC9E9E}" dt="2023-11-07T15:23:08.390" v="22" actId="20577"/>
        <pc:sldMkLst>
          <pc:docMk/>
          <pc:sldMk cId="1077395400" sldId="285"/>
        </pc:sldMkLst>
        <pc:spChg chg="mod">
          <ac:chgData name="Anna Kwiatkowska (aba)" userId="S::aba@o365.mat.umk.pl::ed6c940c-1a44-4dd2-bede-f14251c2d85a" providerId="AD" clId="Web-{5BCD73A7-DFC4-4C1E-8FB7-924BF4FC9E9E}" dt="2023-11-07T15:23:08.390" v="22" actId="20577"/>
          <ac:spMkLst>
            <pc:docMk/>
            <pc:sldMk cId="1077395400" sldId="285"/>
            <ac:spMk id="2" creationId="{11ABBB73-5C0F-FB86-B19A-05B71CC598DA}"/>
          </ac:spMkLst>
        </pc:spChg>
      </pc:sldChg>
      <pc:sldChg chg="modSp">
        <pc:chgData name="Anna Kwiatkowska (aba)" userId="S::aba@o365.mat.umk.pl::ed6c940c-1a44-4dd2-bede-f14251c2d85a" providerId="AD" clId="Web-{5BCD73A7-DFC4-4C1E-8FB7-924BF4FC9E9E}" dt="2023-11-07T15:21:24.528" v="5" actId="20577"/>
        <pc:sldMkLst>
          <pc:docMk/>
          <pc:sldMk cId="2097165837" sldId="287"/>
        </pc:sldMkLst>
        <pc:spChg chg="mod">
          <ac:chgData name="Anna Kwiatkowska (aba)" userId="S::aba@o365.mat.umk.pl::ed6c940c-1a44-4dd2-bede-f14251c2d85a" providerId="AD" clId="Web-{5BCD73A7-DFC4-4C1E-8FB7-924BF4FC9E9E}" dt="2023-11-07T15:21:24.528" v="5" actId="20577"/>
          <ac:spMkLst>
            <pc:docMk/>
            <pc:sldMk cId="2097165837" sldId="287"/>
            <ac:spMk id="2" creationId="{11ABBB73-5C0F-FB86-B19A-05B71CC598DA}"/>
          </ac:spMkLst>
        </pc:spChg>
      </pc:sldChg>
    </pc:docChg>
  </pc:docChgLst>
  <pc:docChgLst>
    <pc:chgData name="mozgun@o365.mat.umk.pl" userId="S::mozgun@o365.mat.umk.pl::605e6348-bbe9-4500-8195-a1d0d0a4bb07" providerId="AD" clId="Web-{0A350058-B82A-F838-60AB-699FBFD72ADD}"/>
    <pc:docChg chg="modSld">
      <pc:chgData name="mozgun@o365.mat.umk.pl" userId="S::mozgun@o365.mat.umk.pl::605e6348-bbe9-4500-8195-a1d0d0a4bb07" providerId="AD" clId="Web-{0A350058-B82A-F838-60AB-699FBFD72ADD}" dt="2023-11-22T17:21:58.789" v="2" actId="20577"/>
      <pc:docMkLst>
        <pc:docMk/>
      </pc:docMkLst>
      <pc:sldChg chg="modSp">
        <pc:chgData name="mozgun@o365.mat.umk.pl" userId="S::mozgun@o365.mat.umk.pl::605e6348-bbe9-4500-8195-a1d0d0a4bb07" providerId="AD" clId="Web-{0A350058-B82A-F838-60AB-699FBFD72ADD}" dt="2023-11-22T17:21:58.789" v="2" actId="20577"/>
        <pc:sldMkLst>
          <pc:docMk/>
          <pc:sldMk cId="2927698994" sldId="286"/>
        </pc:sldMkLst>
        <pc:spChg chg="mod">
          <ac:chgData name="mozgun@o365.mat.umk.pl" userId="S::mozgun@o365.mat.umk.pl::605e6348-bbe9-4500-8195-a1d0d0a4bb07" providerId="AD" clId="Web-{0A350058-B82A-F838-60AB-699FBFD72ADD}" dt="2023-11-22T17:21:58.789" v="2" actId="20577"/>
          <ac:spMkLst>
            <pc:docMk/>
            <pc:sldMk cId="2927698994" sldId="286"/>
            <ac:spMk id="3" creationId="{12C3A312-E027-F5E1-6FD2-C16D4B4448B1}"/>
          </ac:spMkLst>
        </pc:spChg>
      </pc:sldChg>
    </pc:docChg>
  </pc:docChgLst>
  <pc:docChgLst>
    <pc:chgData name="Aleksandra Boniewicz (grusia)" userId="S::grusia@o365.umk.pl::89f54838-d6a7-4d97-8e9c-8ca17ab9aa33" providerId="AD" clId="Web-{874D0204-6FFB-4351-EC57-2C9BD172AF61}"/>
    <pc:docChg chg="addSld delSld modSld sldOrd">
      <pc:chgData name="Aleksandra Boniewicz (grusia)" userId="S::grusia@o365.umk.pl::89f54838-d6a7-4d97-8e9c-8ca17ab9aa33" providerId="AD" clId="Web-{874D0204-6FFB-4351-EC57-2C9BD172AF61}" dt="2023-11-01T20:26:17.983" v="119" actId="20577"/>
      <pc:docMkLst>
        <pc:docMk/>
      </pc:docMkLst>
      <pc:sldChg chg="modSp">
        <pc:chgData name="Aleksandra Boniewicz (grusia)" userId="S::grusia@o365.umk.pl::89f54838-d6a7-4d97-8e9c-8ca17ab9aa33" providerId="AD" clId="Web-{874D0204-6FFB-4351-EC57-2C9BD172AF61}" dt="2023-11-01T20:26:17.983" v="119" actId="20577"/>
        <pc:sldMkLst>
          <pc:docMk/>
          <pc:sldMk cId="3615329322" sldId="270"/>
        </pc:sldMkLst>
        <pc:spChg chg="mod">
          <ac:chgData name="Aleksandra Boniewicz (grusia)" userId="S::grusia@o365.umk.pl::89f54838-d6a7-4d97-8e9c-8ca17ab9aa33" providerId="AD" clId="Web-{874D0204-6FFB-4351-EC57-2C9BD172AF61}" dt="2023-11-01T20:26:17.983" v="119" actId="20577"/>
          <ac:spMkLst>
            <pc:docMk/>
            <pc:sldMk cId="3615329322" sldId="270"/>
            <ac:spMk id="3" creationId="{12C3A312-E027-F5E1-6FD2-C16D4B4448B1}"/>
          </ac:spMkLst>
        </pc:spChg>
      </pc:sldChg>
      <pc:sldChg chg="ord">
        <pc:chgData name="Aleksandra Boniewicz (grusia)" userId="S::grusia@o365.umk.pl::89f54838-d6a7-4d97-8e9c-8ca17ab9aa33" providerId="AD" clId="Web-{874D0204-6FFB-4351-EC57-2C9BD172AF61}" dt="2023-11-01T20:15:29.698" v="72"/>
        <pc:sldMkLst>
          <pc:docMk/>
          <pc:sldMk cId="1709681846" sldId="271"/>
        </pc:sldMkLst>
      </pc:sldChg>
      <pc:sldChg chg="ord">
        <pc:chgData name="Aleksandra Boniewicz (grusia)" userId="S::grusia@o365.umk.pl::89f54838-d6a7-4d97-8e9c-8ca17ab9aa33" providerId="AD" clId="Web-{874D0204-6FFB-4351-EC57-2C9BD172AF61}" dt="2023-11-01T20:25:17.403" v="118"/>
        <pc:sldMkLst>
          <pc:docMk/>
          <pc:sldMk cId="2197584353" sldId="273"/>
        </pc:sldMkLst>
      </pc:sldChg>
      <pc:sldChg chg="modSp">
        <pc:chgData name="Aleksandra Boniewicz (grusia)" userId="S::grusia@o365.umk.pl::89f54838-d6a7-4d97-8e9c-8ca17ab9aa33" providerId="AD" clId="Web-{874D0204-6FFB-4351-EC57-2C9BD172AF61}" dt="2023-11-01T20:24:31.621" v="114" actId="20577"/>
        <pc:sldMkLst>
          <pc:docMk/>
          <pc:sldMk cId="4047810923" sldId="277"/>
        </pc:sldMkLst>
        <pc:spChg chg="mod">
          <ac:chgData name="Aleksandra Boniewicz (grusia)" userId="S::grusia@o365.umk.pl::89f54838-d6a7-4d97-8e9c-8ca17ab9aa33" providerId="AD" clId="Web-{874D0204-6FFB-4351-EC57-2C9BD172AF61}" dt="2023-11-01T20:24:31.621" v="114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add del">
        <pc:chgData name="Aleksandra Boniewicz (grusia)" userId="S::grusia@o365.umk.pl::89f54838-d6a7-4d97-8e9c-8ca17ab9aa33" providerId="AD" clId="Web-{874D0204-6FFB-4351-EC57-2C9BD172AF61}" dt="2023-11-01T20:24:59.168" v="117"/>
        <pc:sldMkLst>
          <pc:docMk/>
          <pc:sldMk cId="1334386465" sldId="279"/>
        </pc:sldMkLst>
      </pc:sldChg>
      <pc:sldChg chg="modSp add del replId">
        <pc:chgData name="Aleksandra Boniewicz (grusia)" userId="S::grusia@o365.umk.pl::89f54838-d6a7-4d97-8e9c-8ca17ab9aa33" providerId="AD" clId="Web-{874D0204-6FFB-4351-EC57-2C9BD172AF61}" dt="2023-11-01T20:24:27.245" v="108"/>
        <pc:sldMkLst>
          <pc:docMk/>
          <pc:sldMk cId="4232509090" sldId="279"/>
        </pc:sldMkLst>
        <pc:spChg chg="mod">
          <ac:chgData name="Aleksandra Boniewicz (grusia)" userId="S::grusia@o365.umk.pl::89f54838-d6a7-4d97-8e9c-8ca17ab9aa33" providerId="AD" clId="Web-{874D0204-6FFB-4351-EC57-2C9BD172AF61}" dt="2023-11-01T20:24:24.652" v="107" actId="20577"/>
          <ac:spMkLst>
            <pc:docMk/>
            <pc:sldMk cId="4232509090" sldId="279"/>
            <ac:spMk id="3" creationId="{12C3A312-E027-F5E1-6FD2-C16D4B4448B1}"/>
          </ac:spMkLst>
        </pc:spChg>
      </pc:sldChg>
      <pc:sldChg chg="modSp add del replId">
        <pc:chgData name="Aleksandra Boniewicz (grusia)" userId="S::grusia@o365.umk.pl::89f54838-d6a7-4d97-8e9c-8ca17ab9aa33" providerId="AD" clId="Web-{874D0204-6FFB-4351-EC57-2C9BD172AF61}" dt="2023-11-01T20:24:22.417" v="106"/>
        <pc:sldMkLst>
          <pc:docMk/>
          <pc:sldMk cId="114562709" sldId="280"/>
        </pc:sldMkLst>
        <pc:spChg chg="mod">
          <ac:chgData name="Aleksandra Boniewicz (grusia)" userId="S::grusia@o365.umk.pl::89f54838-d6a7-4d97-8e9c-8ca17ab9aa33" providerId="AD" clId="Web-{874D0204-6FFB-4351-EC57-2C9BD172AF61}" dt="2023-11-01T20:24:19.839" v="105" actId="20577"/>
          <ac:spMkLst>
            <pc:docMk/>
            <pc:sldMk cId="114562709" sldId="280"/>
            <ac:spMk id="3" creationId="{12C3A312-E027-F5E1-6FD2-C16D4B4448B1}"/>
          </ac:spMkLst>
        </pc:spChg>
      </pc:sldChg>
      <pc:sldChg chg="add del">
        <pc:chgData name="Aleksandra Boniewicz (grusia)" userId="S::grusia@o365.umk.pl::89f54838-d6a7-4d97-8e9c-8ca17ab9aa33" providerId="AD" clId="Web-{874D0204-6FFB-4351-EC57-2C9BD172AF61}" dt="2023-11-01T20:24:49.121" v="116"/>
        <pc:sldMkLst>
          <pc:docMk/>
          <pc:sldMk cId="1430297571" sldId="280"/>
        </pc:sldMkLst>
      </pc:sldChg>
      <pc:sldChg chg="new add del">
        <pc:chgData name="Aleksandra Boniewicz (grusia)" userId="S::grusia@o365.umk.pl::89f54838-d6a7-4d97-8e9c-8ca17ab9aa33" providerId="AD" clId="Web-{874D0204-6FFB-4351-EC57-2C9BD172AF61}" dt="2023-11-01T20:24:12.870" v="104"/>
        <pc:sldMkLst>
          <pc:docMk/>
          <pc:sldMk cId="2232506448" sldId="281"/>
        </pc:sldMkLst>
      </pc:sldChg>
      <pc:sldChg chg="new add del">
        <pc:chgData name="Aleksandra Boniewicz (grusia)" userId="S::grusia@o365.umk.pl::89f54838-d6a7-4d97-8e9c-8ca17ab9aa33" providerId="AD" clId="Web-{874D0204-6FFB-4351-EC57-2C9BD172AF61}" dt="2023-11-01T20:24:07.839" v="102"/>
        <pc:sldMkLst>
          <pc:docMk/>
          <pc:sldMk cId="2368822895" sldId="281"/>
        </pc:sldMkLst>
      </pc:sldChg>
      <pc:sldChg chg="add del">
        <pc:chgData name="Aleksandra Boniewicz (grusia)" userId="S::grusia@o365.umk.pl::89f54838-d6a7-4d97-8e9c-8ca17ab9aa33" providerId="AD" clId="Web-{874D0204-6FFB-4351-EC57-2C9BD172AF61}" dt="2023-11-01T20:24:44.308" v="115"/>
        <pc:sldMkLst>
          <pc:docMk/>
          <pc:sldMk cId="2573000579" sldId="281"/>
        </pc:sldMkLst>
      </pc:sldChg>
      <pc:sldChg chg="modSp add del replId">
        <pc:chgData name="Aleksandra Boniewicz (grusia)" userId="S::grusia@o365.umk.pl::89f54838-d6a7-4d97-8e9c-8ca17ab9aa33" providerId="AD" clId="Web-{874D0204-6FFB-4351-EC57-2C9BD172AF61}" dt="2023-11-01T20:24:02.229" v="100"/>
        <pc:sldMkLst>
          <pc:docMk/>
          <pc:sldMk cId="3324150967" sldId="281"/>
        </pc:sldMkLst>
        <pc:spChg chg="mod">
          <ac:chgData name="Aleksandra Boniewicz (grusia)" userId="S::grusia@o365.umk.pl::89f54838-d6a7-4d97-8e9c-8ca17ab9aa33" providerId="AD" clId="Web-{874D0204-6FFB-4351-EC57-2C9BD172AF61}" dt="2023-11-01T20:24:01.526" v="99" actId="20577"/>
          <ac:spMkLst>
            <pc:docMk/>
            <pc:sldMk cId="3324150967" sldId="281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5B750E58-D469-4DF4-99DC-55D75E232EB2}"/>
    <pc:docChg chg="modSld">
      <pc:chgData name="Łukasz Mikulski (frodo)" userId="S::frodo@o365.mat.umk.pl::09f46a29-056f-4a5e-9c81-8a9f951afc74" providerId="AD" clId="Web-{5B750E58-D469-4DF4-99DC-55D75E232EB2}" dt="2023-11-21T21:51:27.891" v="1" actId="20577"/>
      <pc:docMkLst>
        <pc:docMk/>
      </pc:docMkLst>
      <pc:sldChg chg="modSp">
        <pc:chgData name="Łukasz Mikulski (frodo)" userId="S::frodo@o365.mat.umk.pl::09f46a29-056f-4a5e-9c81-8a9f951afc74" providerId="AD" clId="Web-{5B750E58-D469-4DF4-99DC-55D75E232EB2}" dt="2023-11-21T21:51:27.891" v="1" actId="20577"/>
        <pc:sldMkLst>
          <pc:docMk/>
          <pc:sldMk cId="2975633731" sldId="276"/>
        </pc:sldMkLst>
        <pc:spChg chg="mod">
          <ac:chgData name="Łukasz Mikulski (frodo)" userId="S::frodo@o365.mat.umk.pl::09f46a29-056f-4a5e-9c81-8a9f951afc74" providerId="AD" clId="Web-{5B750E58-D469-4DF4-99DC-55D75E232EB2}" dt="2023-11-21T21:51:27.891" v="1" actId="20577"/>
          <ac:spMkLst>
            <pc:docMk/>
            <pc:sldMk cId="2975633731" sldId="276"/>
            <ac:spMk id="3" creationId="{12C3A312-E027-F5E1-6FD2-C16D4B4448B1}"/>
          </ac:spMkLst>
        </pc:spChg>
      </pc:sldChg>
    </pc:docChg>
  </pc:docChgLst>
  <pc:docChgLst>
    <pc:chgData name="Marta Burzańska" userId="S::quintria@o365.mat.umk.pl::c1c88f0e-be9e-4e59-a3b3-6d24dd115e3b" providerId="AD" clId="Web-{0CC3529F-BB18-E997-2389-75B6B213978B}"/>
    <pc:docChg chg="addSld modSld">
      <pc:chgData name="Marta Burzańska" userId="S::quintria@o365.mat.umk.pl::c1c88f0e-be9e-4e59-a3b3-6d24dd115e3b" providerId="AD" clId="Web-{0CC3529F-BB18-E997-2389-75B6B213978B}" dt="2023-10-25T09:59:04.891" v="1"/>
      <pc:docMkLst>
        <pc:docMk/>
      </pc:docMkLst>
      <pc:sldChg chg="modSp new mod modClrScheme chgLayout">
        <pc:chgData name="Marta Burzańska" userId="S::quintria@o365.mat.umk.pl::c1c88f0e-be9e-4e59-a3b3-6d24dd115e3b" providerId="AD" clId="Web-{0CC3529F-BB18-E997-2389-75B6B213978B}" dt="2023-10-25T09:59:04.891" v="1"/>
        <pc:sldMkLst>
          <pc:docMk/>
          <pc:sldMk cId="3264229099" sldId="269"/>
        </pc:sldMkLst>
        <pc:spChg chg="mod ord">
          <ac:chgData name="Marta Burzańska" userId="S::quintria@o365.mat.umk.pl::c1c88f0e-be9e-4e59-a3b3-6d24dd115e3b" providerId="AD" clId="Web-{0CC3529F-BB18-E997-2389-75B6B213978B}" dt="2023-10-25T09:59:04.891" v="1"/>
          <ac:spMkLst>
            <pc:docMk/>
            <pc:sldMk cId="3264229099" sldId="269"/>
            <ac:spMk id="2" creationId="{11ABBB73-5C0F-FB86-B19A-05B71CC598DA}"/>
          </ac:spMkLst>
        </pc:spChg>
        <pc:spChg chg="mod ord">
          <ac:chgData name="Marta Burzańska" userId="S::quintria@o365.mat.umk.pl::c1c88f0e-be9e-4e59-a3b3-6d24dd115e3b" providerId="AD" clId="Web-{0CC3529F-BB18-E997-2389-75B6B213978B}" dt="2023-10-25T09:59:04.891" v="1"/>
          <ac:spMkLst>
            <pc:docMk/>
            <pc:sldMk cId="3264229099" sldId="269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90009D7E-E162-4CB5-A32B-168F6ED020F1}"/>
    <pc:docChg chg="modSld">
      <pc:chgData name="Łukasz Mikulski (frodo)" userId="S::frodo@o365.mat.umk.pl::09f46a29-056f-4a5e-9c81-8a9f951afc74" providerId="AD" clId="Web-{90009D7E-E162-4CB5-A32B-168F6ED020F1}" dt="2023-11-24T08:08:11.794" v="91" actId="20577"/>
      <pc:docMkLst>
        <pc:docMk/>
      </pc:docMkLst>
      <pc:sldChg chg="modSp">
        <pc:chgData name="Łukasz Mikulski (frodo)" userId="S::frodo@o365.mat.umk.pl::09f46a29-056f-4a5e-9c81-8a9f951afc74" providerId="AD" clId="Web-{90009D7E-E162-4CB5-A32B-168F6ED020F1}" dt="2023-11-24T08:07:17.667" v="67" actId="20577"/>
        <pc:sldMkLst>
          <pc:docMk/>
          <pc:sldMk cId="4047810923" sldId="277"/>
        </pc:sldMkLst>
        <pc:spChg chg="mod">
          <ac:chgData name="Łukasz Mikulski (frodo)" userId="S::frodo@o365.mat.umk.pl::09f46a29-056f-4a5e-9c81-8a9f951afc74" providerId="AD" clId="Web-{90009D7E-E162-4CB5-A32B-168F6ED020F1}" dt="2023-11-24T08:07:17.667" v="67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90009D7E-E162-4CB5-A32B-168F6ED020F1}" dt="2023-11-24T08:07:57.559" v="90" actId="20577"/>
        <pc:sldMkLst>
          <pc:docMk/>
          <pc:sldMk cId="2097165837" sldId="287"/>
        </pc:sldMkLst>
        <pc:spChg chg="mod">
          <ac:chgData name="Łukasz Mikulski (frodo)" userId="S::frodo@o365.mat.umk.pl::09f46a29-056f-4a5e-9c81-8a9f951afc74" providerId="AD" clId="Web-{90009D7E-E162-4CB5-A32B-168F6ED020F1}" dt="2023-11-24T08:07:57.559" v="90" actId="20577"/>
          <ac:spMkLst>
            <pc:docMk/>
            <pc:sldMk cId="2097165837" sldId="287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90009D7E-E162-4CB5-A32B-168F6ED020F1}" dt="2023-11-24T08:08:11.794" v="91" actId="20577"/>
        <pc:sldMkLst>
          <pc:docMk/>
          <pc:sldMk cId="976315169" sldId="288"/>
        </pc:sldMkLst>
        <pc:spChg chg="mod">
          <ac:chgData name="Łukasz Mikulski (frodo)" userId="S::frodo@o365.mat.umk.pl::09f46a29-056f-4a5e-9c81-8a9f951afc74" providerId="AD" clId="Web-{90009D7E-E162-4CB5-A32B-168F6ED020F1}" dt="2023-11-24T08:08:11.794" v="91" actId="20577"/>
          <ac:spMkLst>
            <pc:docMk/>
            <pc:sldMk cId="976315169" sldId="288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E519F30E-E328-4CF1-8949-B13AD54FC7E2}"/>
    <pc:docChg chg="modSld">
      <pc:chgData name="Łukasz Mikulski (frodo)" userId="S::frodo@o365.mat.umk.pl::09f46a29-056f-4a5e-9c81-8a9f951afc74" providerId="AD" clId="Web-{E519F30E-E328-4CF1-8949-B13AD54FC7E2}" dt="2023-10-31T16:51:04.667" v="2" actId="20577"/>
      <pc:docMkLst>
        <pc:docMk/>
      </pc:docMkLst>
      <pc:sldChg chg="modSp">
        <pc:chgData name="Łukasz Mikulski (frodo)" userId="S::frodo@o365.mat.umk.pl::09f46a29-056f-4a5e-9c81-8a9f951afc74" providerId="AD" clId="Web-{E519F30E-E328-4CF1-8949-B13AD54FC7E2}" dt="2023-10-31T16:51:04.667" v="2" actId="20577"/>
        <pc:sldMkLst>
          <pc:docMk/>
          <pc:sldMk cId="4004235991" sldId="266"/>
        </pc:sldMkLst>
        <pc:spChg chg="mod">
          <ac:chgData name="Łukasz Mikulski (frodo)" userId="S::frodo@o365.mat.umk.pl::09f46a29-056f-4a5e-9c81-8a9f951afc74" providerId="AD" clId="Web-{E519F30E-E328-4CF1-8949-B13AD54FC7E2}" dt="2023-10-31T16:51:04.667" v="2" actId="20577"/>
          <ac:spMkLst>
            <pc:docMk/>
            <pc:sldMk cId="4004235991" sldId="266"/>
            <ac:spMk id="3" creationId="{FA1D3876-643F-1D92-15FE-247BE4093D90}"/>
          </ac:spMkLst>
        </pc:spChg>
      </pc:sldChg>
    </pc:docChg>
  </pc:docChgLst>
  <pc:docChgLst>
    <pc:chgData name="Łukasz Mikulski (frodo)" userId="S::frodo@o365.mat.umk.pl::09f46a29-056f-4a5e-9c81-8a9f951afc74" providerId="AD" clId="Web-{6F819656-C29C-4E18-AF46-6EFB714D0AF3}"/>
    <pc:docChg chg="addSld modSld">
      <pc:chgData name="Łukasz Mikulski (frodo)" userId="S::frodo@o365.mat.umk.pl::09f46a29-056f-4a5e-9c81-8a9f951afc74" providerId="AD" clId="Web-{6F819656-C29C-4E18-AF46-6EFB714D0AF3}" dt="2023-11-07T19:59:26.426" v="77" actId="20577"/>
      <pc:docMkLst>
        <pc:docMk/>
      </pc:docMkLst>
      <pc:sldChg chg="modSp">
        <pc:chgData name="Łukasz Mikulski (frodo)" userId="S::frodo@o365.mat.umk.pl::09f46a29-056f-4a5e-9c81-8a9f951afc74" providerId="AD" clId="Web-{6F819656-C29C-4E18-AF46-6EFB714D0AF3}" dt="2023-11-07T19:54:38.165" v="5" actId="20577"/>
        <pc:sldMkLst>
          <pc:docMk/>
          <pc:sldMk cId="3264229099" sldId="269"/>
        </pc:sldMkLst>
        <pc:spChg chg="mod">
          <ac:chgData name="Łukasz Mikulski (frodo)" userId="S::frodo@o365.mat.umk.pl::09f46a29-056f-4a5e-9c81-8a9f951afc74" providerId="AD" clId="Web-{6F819656-C29C-4E18-AF46-6EFB714D0AF3}" dt="2023-11-07T19:54:38.165" v="5" actId="20577"/>
          <ac:spMkLst>
            <pc:docMk/>
            <pc:sldMk cId="3264229099" sldId="269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6F819656-C29C-4E18-AF46-6EFB714D0AF3}" dt="2023-11-07T19:59:26.426" v="77" actId="20577"/>
        <pc:sldMkLst>
          <pc:docMk/>
          <pc:sldMk cId="3224479044" sldId="274"/>
        </pc:sldMkLst>
        <pc:spChg chg="mod">
          <ac:chgData name="Łukasz Mikulski (frodo)" userId="S::frodo@o365.mat.umk.pl::09f46a29-056f-4a5e-9c81-8a9f951afc74" providerId="AD" clId="Web-{6F819656-C29C-4E18-AF46-6EFB714D0AF3}" dt="2023-11-07T19:59:26.426" v="77" actId="20577"/>
          <ac:spMkLst>
            <pc:docMk/>
            <pc:sldMk cId="3224479044" sldId="274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6F819656-C29C-4E18-AF46-6EFB714D0AF3}" dt="2023-11-07T19:55:15.495" v="11" actId="20577"/>
        <pc:sldMkLst>
          <pc:docMk/>
          <pc:sldMk cId="4047810923" sldId="277"/>
        </pc:sldMkLst>
        <pc:spChg chg="mod">
          <ac:chgData name="Łukasz Mikulski (frodo)" userId="S::frodo@o365.mat.umk.pl::09f46a29-056f-4a5e-9c81-8a9f951afc74" providerId="AD" clId="Web-{6F819656-C29C-4E18-AF46-6EFB714D0AF3}" dt="2023-11-07T19:55:15.495" v="11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6F819656-C29C-4E18-AF46-6EFB714D0AF3}" dt="2023-11-07T19:58:38.221" v="73" actId="20577"/>
        <pc:sldMkLst>
          <pc:docMk/>
          <pc:sldMk cId="2927698994" sldId="286"/>
        </pc:sldMkLst>
        <pc:spChg chg="mod">
          <ac:chgData name="Łukasz Mikulski (frodo)" userId="S::frodo@o365.mat.umk.pl::09f46a29-056f-4a5e-9c81-8a9f951afc74" providerId="AD" clId="Web-{6F819656-C29C-4E18-AF46-6EFB714D0AF3}" dt="2023-11-07T19:58:38.221" v="73" actId="20577"/>
          <ac:spMkLst>
            <pc:docMk/>
            <pc:sldMk cId="2927698994" sldId="286"/>
            <ac:spMk id="3" creationId="{12C3A312-E027-F5E1-6FD2-C16D4B4448B1}"/>
          </ac:spMkLst>
        </pc:spChg>
      </pc:sldChg>
      <pc:sldChg chg="modSp">
        <pc:chgData name="Łukasz Mikulski (frodo)" userId="S::frodo@o365.mat.umk.pl::09f46a29-056f-4a5e-9c81-8a9f951afc74" providerId="AD" clId="Web-{6F819656-C29C-4E18-AF46-6EFB714D0AF3}" dt="2023-11-07T19:56:13.778" v="30" actId="20577"/>
        <pc:sldMkLst>
          <pc:docMk/>
          <pc:sldMk cId="2888408546" sldId="289"/>
        </pc:sldMkLst>
        <pc:spChg chg="mod">
          <ac:chgData name="Łukasz Mikulski (frodo)" userId="S::frodo@o365.mat.umk.pl::09f46a29-056f-4a5e-9c81-8a9f951afc74" providerId="AD" clId="Web-{6F819656-C29C-4E18-AF46-6EFB714D0AF3}" dt="2023-11-07T19:56:13.778" v="30" actId="20577"/>
          <ac:spMkLst>
            <pc:docMk/>
            <pc:sldMk cId="2888408546" sldId="289"/>
            <ac:spMk id="3" creationId="{12C3A312-E027-F5E1-6FD2-C16D4B4448B1}"/>
          </ac:spMkLst>
        </pc:spChg>
      </pc:sldChg>
      <pc:sldChg chg="add replId">
        <pc:chgData name="Łukasz Mikulski (frodo)" userId="S::frodo@o365.mat.umk.pl::09f46a29-056f-4a5e-9c81-8a9f951afc74" providerId="AD" clId="Web-{6F819656-C29C-4E18-AF46-6EFB714D0AF3}" dt="2023-11-07T19:59:19.926" v="74"/>
        <pc:sldMkLst>
          <pc:docMk/>
          <pc:sldMk cId="2138066764" sldId="294"/>
        </pc:sldMkLst>
      </pc:sldChg>
    </pc:docChg>
  </pc:docChgLst>
  <pc:docChgLst>
    <pc:chgData name="Łukasz Mikulski (frodo)" userId="S::frodo@o365.mat.umk.pl::09f46a29-056f-4a5e-9c81-8a9f951afc74" providerId="AD" clId="Web-{B02DE6B7-1D07-4400-B200-9F29FEE0CABD}"/>
    <pc:docChg chg="modSld">
      <pc:chgData name="Łukasz Mikulski (frodo)" userId="S::frodo@o365.mat.umk.pl::09f46a29-056f-4a5e-9c81-8a9f951afc74" providerId="AD" clId="Web-{B02DE6B7-1D07-4400-B200-9F29FEE0CABD}" dt="2023-11-07T21:05:20.360" v="2" actId="1076"/>
      <pc:docMkLst>
        <pc:docMk/>
      </pc:docMkLst>
      <pc:sldChg chg="addSp modSp">
        <pc:chgData name="Łukasz Mikulski (frodo)" userId="S::frodo@o365.mat.umk.pl::09f46a29-056f-4a5e-9c81-8a9f951afc74" providerId="AD" clId="Web-{B02DE6B7-1D07-4400-B200-9F29FEE0CABD}" dt="2023-11-07T21:05:20.360" v="2" actId="1076"/>
        <pc:sldMkLst>
          <pc:docMk/>
          <pc:sldMk cId="3224479044" sldId="274"/>
        </pc:sldMkLst>
        <pc:picChg chg="add mod">
          <ac:chgData name="Łukasz Mikulski (frodo)" userId="S::frodo@o365.mat.umk.pl::09f46a29-056f-4a5e-9c81-8a9f951afc74" providerId="AD" clId="Web-{B02DE6B7-1D07-4400-B200-9F29FEE0CABD}" dt="2023-11-07T21:05:20.360" v="2" actId="1076"/>
          <ac:picMkLst>
            <pc:docMk/>
            <pc:sldMk cId="3224479044" sldId="274"/>
            <ac:picMk id="4" creationId="{CF4DFCFA-55D6-B1C6-F1FF-B5CDFE8C3E43}"/>
          </ac:picMkLst>
        </pc:picChg>
      </pc:sldChg>
    </pc:docChg>
  </pc:docChgLst>
  <pc:docChgLst>
    <pc:chgData name="Łukasz Mikulski (frodo)" userId="S::frodo@o365.mat.umk.pl::09f46a29-056f-4a5e-9c81-8a9f951afc74" providerId="AD" clId="Web-{92B1DD0C-E698-4CBA-B237-69D1075E0C94}"/>
    <pc:docChg chg="modSld">
      <pc:chgData name="Łukasz Mikulski (frodo)" userId="S::frodo@o365.mat.umk.pl::09f46a29-056f-4a5e-9c81-8a9f951afc74" providerId="AD" clId="Web-{92B1DD0C-E698-4CBA-B237-69D1075E0C94}" dt="2023-11-21T21:46:12.121" v="2" actId="20577"/>
      <pc:docMkLst>
        <pc:docMk/>
      </pc:docMkLst>
      <pc:sldChg chg="modSp">
        <pc:chgData name="Łukasz Mikulski (frodo)" userId="S::frodo@o365.mat.umk.pl::09f46a29-056f-4a5e-9c81-8a9f951afc74" providerId="AD" clId="Web-{92B1DD0C-E698-4CBA-B237-69D1075E0C94}" dt="2023-11-21T21:46:12.121" v="2" actId="20577"/>
        <pc:sldMkLst>
          <pc:docMk/>
          <pc:sldMk cId="2888408546" sldId="289"/>
        </pc:sldMkLst>
        <pc:spChg chg="mod">
          <ac:chgData name="Łukasz Mikulski (frodo)" userId="S::frodo@o365.mat.umk.pl::09f46a29-056f-4a5e-9c81-8a9f951afc74" providerId="AD" clId="Web-{92B1DD0C-E698-4CBA-B237-69D1075E0C94}" dt="2023-11-21T21:46:12.121" v="2" actId="20577"/>
          <ac:spMkLst>
            <pc:docMk/>
            <pc:sldMk cId="2888408546" sldId="289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537A1A52-9BC6-4959-9BF8-9166162AD12F}"/>
    <pc:docChg chg="addSld modSld sldOrd">
      <pc:chgData name="Łukasz Mikulski (frodo)" userId="S::frodo@o365.mat.umk.pl::09f46a29-056f-4a5e-9c81-8a9f951afc74" providerId="AD" clId="Web-{537A1A52-9BC6-4959-9BF8-9166162AD12F}" dt="2023-10-31T17:54:16.415" v="1253" actId="20577"/>
      <pc:docMkLst>
        <pc:docMk/>
      </pc:docMkLst>
      <pc:sldChg chg="modSp">
        <pc:chgData name="Łukasz Mikulski (frodo)" userId="S::frodo@o365.mat.umk.pl::09f46a29-056f-4a5e-9c81-8a9f951afc74" providerId="AD" clId="Web-{537A1A52-9BC6-4959-9BF8-9166162AD12F}" dt="2023-10-31T17:06:45.268" v="392" actId="20577"/>
        <pc:sldMkLst>
          <pc:docMk/>
          <pc:sldMk cId="3264229099" sldId="269"/>
        </pc:sldMkLst>
        <pc:spChg chg="mod">
          <ac:chgData name="Łukasz Mikulski (frodo)" userId="S::frodo@o365.mat.umk.pl::09f46a29-056f-4a5e-9c81-8a9f951afc74" providerId="AD" clId="Web-{537A1A52-9BC6-4959-9BF8-9166162AD12F}" dt="2023-10-31T17:03:33.488" v="294" actId="20577"/>
          <ac:spMkLst>
            <pc:docMk/>
            <pc:sldMk cId="3264229099" sldId="269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06:45.268" v="392" actId="20577"/>
          <ac:spMkLst>
            <pc:docMk/>
            <pc:sldMk cId="3264229099" sldId="269"/>
            <ac:spMk id="3" creationId="{12C3A312-E027-F5E1-6FD2-C16D4B4448B1}"/>
          </ac:spMkLst>
        </pc:spChg>
      </pc:sldChg>
      <pc:sldChg chg="add ord replId">
        <pc:chgData name="Łukasz Mikulski (frodo)" userId="S::frodo@o365.mat.umk.pl::09f46a29-056f-4a5e-9c81-8a9f951afc74" providerId="AD" clId="Web-{537A1A52-9BC6-4959-9BF8-9166162AD12F}" dt="2023-10-31T17:00:43.101" v="227"/>
        <pc:sldMkLst>
          <pc:docMk/>
          <pc:sldMk cId="3615329322" sldId="270"/>
        </pc:sldMkLst>
      </pc:sldChg>
      <pc:sldChg chg="modSp add replId">
        <pc:chgData name="Łukasz Mikulski (frodo)" userId="S::frodo@o365.mat.umk.pl::09f46a29-056f-4a5e-9c81-8a9f951afc74" providerId="AD" clId="Web-{537A1A52-9BC6-4959-9BF8-9166162AD12F}" dt="2023-10-31T17:07:51.819" v="440" actId="20577"/>
        <pc:sldMkLst>
          <pc:docMk/>
          <pc:sldMk cId="1709681846" sldId="271"/>
        </pc:sldMkLst>
        <pc:spChg chg="mod">
          <ac:chgData name="Łukasz Mikulski (frodo)" userId="S::frodo@o365.mat.umk.pl::09f46a29-056f-4a5e-9c81-8a9f951afc74" providerId="AD" clId="Web-{537A1A52-9BC6-4959-9BF8-9166162AD12F}" dt="2023-10-31T17:06:12.406" v="381" actId="20577"/>
          <ac:spMkLst>
            <pc:docMk/>
            <pc:sldMk cId="1709681846" sldId="271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07:51.819" v="440" actId="20577"/>
          <ac:spMkLst>
            <pc:docMk/>
            <pc:sldMk cId="1709681846" sldId="271"/>
            <ac:spMk id="3" creationId="{12C3A312-E027-F5E1-6FD2-C16D4B4448B1}"/>
          </ac:spMkLst>
        </pc:spChg>
      </pc:sldChg>
      <pc:sldChg chg="modSp add ord replId">
        <pc:chgData name="Łukasz Mikulski (frodo)" userId="S::frodo@o365.mat.umk.pl::09f46a29-056f-4a5e-9c81-8a9f951afc74" providerId="AD" clId="Web-{537A1A52-9BC6-4959-9BF8-9166162AD12F}" dt="2023-10-31T17:00:30.304" v="226"/>
        <pc:sldMkLst>
          <pc:docMk/>
          <pc:sldMk cId="470267080" sldId="272"/>
        </pc:sldMkLst>
        <pc:spChg chg="mod">
          <ac:chgData name="Łukasz Mikulski (frodo)" userId="S::frodo@o365.mat.umk.pl::09f46a29-056f-4a5e-9c81-8a9f951afc74" providerId="AD" clId="Web-{537A1A52-9BC6-4959-9BF8-9166162AD12F}" dt="2023-10-31T16:55:59.800" v="18" actId="20577"/>
          <ac:spMkLst>
            <pc:docMk/>
            <pc:sldMk cId="470267080" sldId="272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00:19.381" v="224" actId="20577"/>
          <ac:spMkLst>
            <pc:docMk/>
            <pc:sldMk cId="470267080" sldId="272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11:59.852" v="608" actId="20577"/>
        <pc:sldMkLst>
          <pc:docMk/>
          <pc:sldMk cId="2197584353" sldId="273"/>
        </pc:sldMkLst>
        <pc:spChg chg="mod">
          <ac:chgData name="Łukasz Mikulski (frodo)" userId="S::frodo@o365.mat.umk.pl::09f46a29-056f-4a5e-9c81-8a9f951afc74" providerId="AD" clId="Web-{537A1A52-9BC6-4959-9BF8-9166162AD12F}" dt="2023-10-31T17:04:19.539" v="303" actId="20577"/>
          <ac:spMkLst>
            <pc:docMk/>
            <pc:sldMk cId="2197584353" sldId="273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11:59.852" v="608" actId="20577"/>
          <ac:spMkLst>
            <pc:docMk/>
            <pc:sldMk cId="2197584353" sldId="273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27:48.812" v="810" actId="20577"/>
        <pc:sldMkLst>
          <pc:docMk/>
          <pc:sldMk cId="3224479044" sldId="274"/>
        </pc:sldMkLst>
        <pc:spChg chg="mod">
          <ac:chgData name="Łukasz Mikulski (frodo)" userId="S::frodo@o365.mat.umk.pl::09f46a29-056f-4a5e-9c81-8a9f951afc74" providerId="AD" clId="Web-{537A1A52-9BC6-4959-9BF8-9166162AD12F}" dt="2023-10-31T17:12:21.932" v="620" actId="20577"/>
          <ac:spMkLst>
            <pc:docMk/>
            <pc:sldMk cId="3224479044" sldId="274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27:48.812" v="810" actId="20577"/>
          <ac:spMkLst>
            <pc:docMk/>
            <pc:sldMk cId="3224479044" sldId="274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40:12.257" v="1010" actId="20577"/>
        <pc:sldMkLst>
          <pc:docMk/>
          <pc:sldMk cId="2293361812" sldId="275"/>
        </pc:sldMkLst>
        <pc:spChg chg="mod">
          <ac:chgData name="Łukasz Mikulski (frodo)" userId="S::frodo@o365.mat.umk.pl::09f46a29-056f-4a5e-9c81-8a9f951afc74" providerId="AD" clId="Web-{537A1A52-9BC6-4959-9BF8-9166162AD12F}" dt="2023-10-31T17:27:56.406" v="814" actId="20577"/>
          <ac:spMkLst>
            <pc:docMk/>
            <pc:sldMk cId="2293361812" sldId="275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40:12.257" v="1010" actId="20577"/>
          <ac:spMkLst>
            <pc:docMk/>
            <pc:sldMk cId="2293361812" sldId="275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47:47.243" v="1070" actId="20577"/>
        <pc:sldMkLst>
          <pc:docMk/>
          <pc:sldMk cId="2975633731" sldId="276"/>
        </pc:sldMkLst>
        <pc:spChg chg="mod">
          <ac:chgData name="Łukasz Mikulski (frodo)" userId="S::frodo@o365.mat.umk.pl::09f46a29-056f-4a5e-9c81-8a9f951afc74" providerId="AD" clId="Web-{537A1A52-9BC6-4959-9BF8-9166162AD12F}" dt="2023-10-31T17:40:29.727" v="1015" actId="20577"/>
          <ac:spMkLst>
            <pc:docMk/>
            <pc:sldMk cId="2975633731" sldId="276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47:47.243" v="1070" actId="20577"/>
          <ac:spMkLst>
            <pc:docMk/>
            <pc:sldMk cId="2975633731" sldId="276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48:32.418" v="1094" actId="20577"/>
        <pc:sldMkLst>
          <pc:docMk/>
          <pc:sldMk cId="4047810923" sldId="277"/>
        </pc:sldMkLst>
        <pc:spChg chg="mod">
          <ac:chgData name="Łukasz Mikulski (frodo)" userId="S::frodo@o365.mat.umk.pl::09f46a29-056f-4a5e-9c81-8a9f951afc74" providerId="AD" clId="Web-{537A1A52-9BC6-4959-9BF8-9166162AD12F}" dt="2023-10-31T17:48:19.995" v="1086" actId="20577"/>
          <ac:spMkLst>
            <pc:docMk/>
            <pc:sldMk cId="4047810923" sldId="277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48:32.418" v="1094" actId="20577"/>
          <ac:spMkLst>
            <pc:docMk/>
            <pc:sldMk cId="4047810923" sldId="277"/>
            <ac:spMk id="3" creationId="{12C3A312-E027-F5E1-6FD2-C16D4B4448B1}"/>
          </ac:spMkLst>
        </pc:spChg>
      </pc:sldChg>
      <pc:sldChg chg="modSp add replId">
        <pc:chgData name="Łukasz Mikulski (frodo)" userId="S::frodo@o365.mat.umk.pl::09f46a29-056f-4a5e-9c81-8a9f951afc74" providerId="AD" clId="Web-{537A1A52-9BC6-4959-9BF8-9166162AD12F}" dt="2023-10-31T17:54:16.415" v="1253" actId="20577"/>
        <pc:sldMkLst>
          <pc:docMk/>
          <pc:sldMk cId="2425116326" sldId="278"/>
        </pc:sldMkLst>
        <pc:spChg chg="mod">
          <ac:chgData name="Łukasz Mikulski (frodo)" userId="S::frodo@o365.mat.umk.pl::09f46a29-056f-4a5e-9c81-8a9f951afc74" providerId="AD" clId="Web-{537A1A52-9BC6-4959-9BF8-9166162AD12F}" dt="2023-10-31T17:48:49.357" v="1096" actId="20577"/>
          <ac:spMkLst>
            <pc:docMk/>
            <pc:sldMk cId="2425116326" sldId="278"/>
            <ac:spMk id="2" creationId="{11ABBB73-5C0F-FB86-B19A-05B71CC598DA}"/>
          </ac:spMkLst>
        </pc:spChg>
        <pc:spChg chg="mod">
          <ac:chgData name="Łukasz Mikulski (frodo)" userId="S::frodo@o365.mat.umk.pl::09f46a29-056f-4a5e-9c81-8a9f951afc74" providerId="AD" clId="Web-{537A1A52-9BC6-4959-9BF8-9166162AD12F}" dt="2023-10-31T17:54:16.415" v="1253" actId="20577"/>
          <ac:spMkLst>
            <pc:docMk/>
            <pc:sldMk cId="2425116326" sldId="278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E911ABD0-C562-47EF-AC43-0CE59068F888}"/>
    <pc:docChg chg="modSld">
      <pc:chgData name="Łukasz Mikulski (frodo)" userId="S::frodo@o365.mat.umk.pl::09f46a29-056f-4a5e-9c81-8a9f951afc74" providerId="AD" clId="Web-{E911ABD0-C562-47EF-AC43-0CE59068F888}" dt="2023-11-20T21:56:53.185" v="3" actId="20577"/>
      <pc:docMkLst>
        <pc:docMk/>
      </pc:docMkLst>
      <pc:sldChg chg="modSp">
        <pc:chgData name="Łukasz Mikulski (frodo)" userId="S::frodo@o365.mat.umk.pl::09f46a29-056f-4a5e-9c81-8a9f951afc74" providerId="AD" clId="Web-{E911ABD0-C562-47EF-AC43-0CE59068F888}" dt="2023-11-20T21:56:53.185" v="3" actId="20577"/>
        <pc:sldMkLst>
          <pc:docMk/>
          <pc:sldMk cId="2888408546" sldId="289"/>
        </pc:sldMkLst>
        <pc:spChg chg="mod">
          <ac:chgData name="Łukasz Mikulski (frodo)" userId="S::frodo@o365.mat.umk.pl::09f46a29-056f-4a5e-9c81-8a9f951afc74" providerId="AD" clId="Web-{E911ABD0-C562-47EF-AC43-0CE59068F888}" dt="2023-11-20T21:56:53.185" v="3" actId="20577"/>
          <ac:spMkLst>
            <pc:docMk/>
            <pc:sldMk cId="2888408546" sldId="289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5F97BFF1-BA67-47FB-8597-5CE57C055A5C}"/>
    <pc:docChg chg="modSld">
      <pc:chgData name="Łukasz Mikulski (frodo)" userId="S::frodo@o365.mat.umk.pl::09f46a29-056f-4a5e-9c81-8a9f951afc74" providerId="AD" clId="Web-{5F97BFF1-BA67-47FB-8597-5CE57C055A5C}" dt="2023-10-31T18:10:30.623" v="100" actId="20577"/>
      <pc:docMkLst>
        <pc:docMk/>
      </pc:docMkLst>
      <pc:sldChg chg="modSp">
        <pc:chgData name="Łukasz Mikulski (frodo)" userId="S::frodo@o365.mat.umk.pl::09f46a29-056f-4a5e-9c81-8a9f951afc74" providerId="AD" clId="Web-{5F97BFF1-BA67-47FB-8597-5CE57C055A5C}" dt="2023-10-31T18:10:30.623" v="100" actId="20577"/>
        <pc:sldMkLst>
          <pc:docMk/>
          <pc:sldMk cId="2573000579" sldId="281"/>
        </pc:sldMkLst>
        <pc:spChg chg="mod">
          <ac:chgData name="Łukasz Mikulski (frodo)" userId="S::frodo@o365.mat.umk.pl::09f46a29-056f-4a5e-9c81-8a9f951afc74" providerId="AD" clId="Web-{5F97BFF1-BA67-47FB-8597-5CE57C055A5C}" dt="2023-10-31T18:10:30.623" v="100" actId="20577"/>
          <ac:spMkLst>
            <pc:docMk/>
            <pc:sldMk cId="2573000579" sldId="281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AE02D037-7C11-43EC-9132-79C1D1A2D6A6}"/>
    <pc:docChg chg="modSld">
      <pc:chgData name="Łukasz Mikulski (frodo)" userId="S::frodo@o365.mat.umk.pl::09f46a29-056f-4a5e-9c81-8a9f951afc74" providerId="AD" clId="Web-{AE02D037-7C11-43EC-9132-79C1D1A2D6A6}" dt="2023-11-07T20:59:52.336" v="2" actId="20577"/>
      <pc:docMkLst>
        <pc:docMk/>
      </pc:docMkLst>
      <pc:sldChg chg="modSp">
        <pc:chgData name="Łukasz Mikulski (frodo)" userId="S::frodo@o365.mat.umk.pl::09f46a29-056f-4a5e-9c81-8a9f951afc74" providerId="AD" clId="Web-{AE02D037-7C11-43EC-9132-79C1D1A2D6A6}" dt="2023-11-07T20:59:52.336" v="2" actId="20577"/>
        <pc:sldMkLst>
          <pc:docMk/>
          <pc:sldMk cId="3615329322" sldId="270"/>
        </pc:sldMkLst>
        <pc:spChg chg="mod">
          <ac:chgData name="Łukasz Mikulski (frodo)" userId="S::frodo@o365.mat.umk.pl::09f46a29-056f-4a5e-9c81-8a9f951afc74" providerId="AD" clId="Web-{AE02D037-7C11-43EC-9132-79C1D1A2D6A6}" dt="2023-11-07T20:59:52.336" v="2" actId="20577"/>
          <ac:spMkLst>
            <pc:docMk/>
            <pc:sldMk cId="3615329322" sldId="270"/>
            <ac:spMk id="3" creationId="{12C3A312-E027-F5E1-6FD2-C16D4B4448B1}"/>
          </ac:spMkLst>
        </pc:spChg>
      </pc:sldChg>
    </pc:docChg>
  </pc:docChgLst>
  <pc:docChgLst>
    <pc:chgData name="Łukasz Mikulski (frodo)" userId="S::frodo@o365.mat.umk.pl::09f46a29-056f-4a5e-9c81-8a9f951afc74" providerId="AD" clId="Web-{C0260B0F-5A32-4CE9-992A-5F405F7BC0BC}"/>
    <pc:docChg chg="modSld">
      <pc:chgData name="Łukasz Mikulski (frodo)" userId="S::frodo@o365.mat.umk.pl::09f46a29-056f-4a5e-9c81-8a9f951afc74" providerId="AD" clId="Web-{C0260B0F-5A32-4CE9-992A-5F405F7BC0BC}" dt="2023-11-20T21:40:41.308" v="46" actId="20577"/>
      <pc:docMkLst>
        <pc:docMk/>
      </pc:docMkLst>
      <pc:sldChg chg="modSp">
        <pc:chgData name="Łukasz Mikulski (frodo)" userId="S::frodo@o365.mat.umk.pl::09f46a29-056f-4a5e-9c81-8a9f951afc74" providerId="AD" clId="Web-{C0260B0F-5A32-4CE9-992A-5F405F7BC0BC}" dt="2023-11-20T21:40:41.308" v="46" actId="20577"/>
        <pc:sldMkLst>
          <pc:docMk/>
          <pc:sldMk cId="3180292148" sldId="292"/>
        </pc:sldMkLst>
        <pc:spChg chg="mod">
          <ac:chgData name="Łukasz Mikulski (frodo)" userId="S::frodo@o365.mat.umk.pl::09f46a29-056f-4a5e-9c81-8a9f951afc74" providerId="AD" clId="Web-{C0260B0F-5A32-4CE9-992A-5F405F7BC0BC}" dt="2023-11-20T21:40:41.308" v="46" actId="20577"/>
          <ac:spMkLst>
            <pc:docMk/>
            <pc:sldMk cId="3180292148" sldId="292"/>
            <ac:spMk id="3" creationId="{8A116EFE-8D8F-5CCC-0063-317C7E774808}"/>
          </ac:spMkLst>
        </pc:spChg>
      </pc:sldChg>
    </pc:docChg>
  </pc:docChgLst>
  <pc:docChgLst>
    <pc:chgData name="Łukasz Mikulski (frodo)" userId="S::frodo@o365.mat.umk.pl::09f46a29-056f-4a5e-9c81-8a9f951afc74" providerId="AD" clId="Web-{1996F82E-71EA-4E6E-9187-38E74DF77F67}"/>
    <pc:docChg chg="modSld">
      <pc:chgData name="Łukasz Mikulski (frodo)" userId="S::frodo@o365.mat.umk.pl::09f46a29-056f-4a5e-9c81-8a9f951afc74" providerId="AD" clId="Web-{1996F82E-71EA-4E6E-9187-38E74DF77F67}" dt="2023-11-20T21:49:07.594" v="25" actId="20577"/>
      <pc:docMkLst>
        <pc:docMk/>
      </pc:docMkLst>
      <pc:sldChg chg="modSp">
        <pc:chgData name="Łukasz Mikulski (frodo)" userId="S::frodo@o365.mat.umk.pl::09f46a29-056f-4a5e-9c81-8a9f951afc74" providerId="AD" clId="Web-{1996F82E-71EA-4E6E-9187-38E74DF77F67}" dt="2023-11-20T21:49:07.594" v="25" actId="20577"/>
        <pc:sldMkLst>
          <pc:docMk/>
          <pc:sldMk cId="2975633731" sldId="276"/>
        </pc:sldMkLst>
        <pc:spChg chg="mod">
          <ac:chgData name="Łukasz Mikulski (frodo)" userId="S::frodo@o365.mat.umk.pl::09f46a29-056f-4a5e-9c81-8a9f951afc74" providerId="AD" clId="Web-{1996F82E-71EA-4E6E-9187-38E74DF77F67}" dt="2023-11-20T21:49:07.594" v="25" actId="20577"/>
          <ac:spMkLst>
            <pc:docMk/>
            <pc:sldMk cId="2975633731" sldId="276"/>
            <ac:spMk id="3" creationId="{12C3A312-E027-F5E1-6FD2-C16D4B4448B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6A2439-3677-34C0-3AA0-AFD473D7F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FF9900"/>
                </a:solidFill>
              </a:defRPr>
            </a:lvl1pPr>
          </a:lstStyle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EAD576E-B21E-AA0B-53CC-63BBC07156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77C0E49-54B9-0A06-3542-E0A7CA7D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1EE094-86C6-0CEA-7D57-7F055866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B89A5A-FFB4-3E6D-FD9C-F75D2E17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2BA4DA1-D2F0-539F-1C6C-75146051D8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45483" y="5554682"/>
            <a:ext cx="6107568" cy="711364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3FA73B3E-BDAE-04A2-224C-86366279CC60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9872400" y="393481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755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FCA517-FF68-3763-8DA4-194D93C6F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9E266E4-8230-24B2-D640-96445731E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B8A4FB-F46A-D53D-E540-738C312A2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499A1C7-F3F6-4AD0-D968-D370166B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3F88FC-B424-FAAE-1A53-6652CBFAE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7772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951A372-7684-1C4B-D6B2-D0220B846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DC8255F-E00A-6D82-8995-F74B8FB67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8622538-2D4D-A21D-246C-A9919911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5D315B-5A15-9E29-20FB-2805A2BD9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E897B6A-B184-A0A1-E11B-F657DBC4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238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39E31E-CC0E-2D1D-BFF4-955AC8689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rgbClr val="FF9900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2F8E95-00F0-6160-817E-60140FE2C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4037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4pPr>
            <a:lvl5pPr>
              <a:defRPr sz="20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C7290BB-43B0-B2B2-8C39-64993AB3B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C04C073-599D-3C9A-EE89-3FB73DD2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2A726B-1139-5BE5-2434-57EFB3610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024492D9-E27C-AB5F-4536-66A0125F53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/>
          <a:srcRect t="23232"/>
          <a:stretch/>
        </p:blipFill>
        <p:spPr>
          <a:xfrm>
            <a:off x="3042216" y="6311900"/>
            <a:ext cx="6107568" cy="546100"/>
          </a:xfrm>
          <a:prstGeom prst="rect">
            <a:avLst/>
          </a:prstGeom>
        </p:spPr>
      </p:pic>
      <p:pic>
        <p:nvPicPr>
          <p:cNvPr id="9" name="image2.png">
            <a:extLst>
              <a:ext uri="{FF2B5EF4-FFF2-40B4-BE49-F238E27FC236}">
                <a16:creationId xmlns:a16="http://schemas.microsoft.com/office/drawing/2014/main" id="{F595AC55-1CF8-783E-37DA-B42206ADD661}"/>
              </a:ext>
            </a:extLst>
          </p:cNvPr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10419018" y="387350"/>
            <a:ext cx="795600" cy="432000"/>
          </a:xfrm>
          <a:prstGeom prst="rect">
            <a:avLst/>
          </a:prstGeom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622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2E95C9-822E-02AB-C1C5-B18EBC031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36726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5EC937-3FBC-519E-F3EA-B0DEB49D1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7549840-021A-BB2F-22A5-54C3945D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8632A23-9D27-8771-C7CB-DA855D64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BE6D98-78C1-9DF7-D5EF-7BC538AD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EB83F92D-7EFC-B876-52A9-CB72758AD0AC}"/>
              </a:ext>
            </a:extLst>
          </p:cNvPr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0551850" y="552350"/>
            <a:ext cx="795600" cy="432000"/>
          </a:xfrm>
          <a:prstGeom prst="rect">
            <a:avLst/>
          </a:prstGeom>
          <a:ln/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E5FC9D6D-124F-EBEC-514C-8E03126E4D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45483" y="5525185"/>
            <a:ext cx="6107568" cy="711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528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12B470-9115-82A1-4BD2-AB62A5FF9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501D2C-80F5-990E-379E-50A2725C9E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92B561F-A029-2FA2-B7E0-8530D239FB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F17AF37-57C9-0D3E-CCBD-CE6323E66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5B3B0B-F7E7-45C1-2A3F-B5B6F9F8B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7249F4C-99FE-F6EC-FE5C-D34E5EA37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333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D23154-5D18-F1E8-768B-1BCD1E25E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595205C-FE2C-9A85-B2C7-B334F9C6C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01D06B5-BA6D-A992-353A-5E2230474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006875B-F2BF-0692-542F-65E658EAF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5DCD777-7609-224B-A5DE-70D79B0D8A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0A364EE-1708-A53D-486E-B6700476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A60A89E-D04C-E0F5-2A7B-21F8F278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5E749A11-4FC7-D211-D455-B1156026F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735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5FB76B4-64B3-68BA-8E00-9786B368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BBA1493-F32B-C010-B6BA-F81998A18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1844477-3B98-6B7E-1C84-FFBB9229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10BB057-3B4C-74A6-BEFE-467F06301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561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CCDD538-21FD-A581-9C88-E9FEF944E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E2EF5B2-ADEF-BC8F-4AC3-81FE0707A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BE79-F518-C60A-3390-5BB079B25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884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FFF5A1-80CF-6051-CC72-FFF08F25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69A374-0C99-F01C-1CFD-E7487EB2C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3A704F5-D2D3-5526-2963-D3EBD979B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D08AD71-8BE2-1EA5-FD4B-B5FFD142C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C2B7570-DA2A-7EF8-8F68-2B2FEEDF0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90145B6-43C7-CB5D-664A-3B197355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458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4E5B52-7037-55A8-FEF5-A24DBBCDF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1E3D533A-FF55-DF23-5816-0D7F6171B5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0505C06-6DE6-2F1D-6A3E-2D9FC172F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6A72E60-E34C-9319-5E83-93C67E787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867CEF8-A72F-8DE4-A25A-9F1BB204D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13B8067-06CB-82C6-1450-2FC19A6A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889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35F26D3-ACF0-6ED6-FAB6-1237E5EB3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08A21E2-DB44-0144-51D2-9264DB0DA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AB391C8-FDAF-B8BA-0F0A-F3F11B01E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B1ED-53F7-4181-897B-53913204F5FF}" type="datetimeFigureOut">
              <a:rPr lang="pl-PL" smtClean="0"/>
              <a:pPr/>
              <a:t>24.11.2023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779E911-71B8-9D44-1E58-36C6FCF525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08AA1D4-7D40-0068-EE49-8EA703AE7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CC300-FDBA-4ADE-960F-D89E488AA94B}" type="slidenum">
              <a:rPr lang="pl-PL" smtClean="0"/>
              <a:pPr/>
              <a:t>‹#›</a:t>
            </a:fld>
            <a:endParaRPr lang="pl-PL"/>
          </a:p>
        </p:txBody>
      </p:sp>
    </p:spTree>
    <p:custDataLst>
      <p:tags r:id="rId13"/>
    </p:custDataLst>
    <p:extLst>
      <p:ext uri="{BB962C8B-B14F-4D97-AF65-F5344CB8AC3E}">
        <p14:creationId xmlns:p14="http://schemas.microsoft.com/office/powerpoint/2010/main" val="245531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9900"/>
          </a:solidFill>
          <a:latin typeface="Bookman Old Style" panose="020506040505050202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pl-PL" sz="2000" kern="1200" dirty="0" smtClean="0">
          <a:solidFill>
            <a:schemeClr val="tx1">
              <a:tint val="75000"/>
            </a:schemeClr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7EDFA5-D207-C361-FB1A-D412D4B1F8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MODEL SYSTEMOWEGO KSZTAŁCENIA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B2CE53B-7838-F744-0D6B-EE1F59CAD7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latin typeface="Bookman Old Style"/>
              </a:rPr>
              <a:t>Sztuczna inteligencja</a:t>
            </a:r>
          </a:p>
          <a:p>
            <a:endParaRPr lang="pl-PL">
              <a:latin typeface="Bookman Old Style" panose="0205060405050502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4029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Program i plan studiów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25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Struktura programu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Przedmioty obowiązkowe kierunkowe:</a:t>
            </a: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pierwszy semestr – 6 wykładów (26 ECTS),</a:t>
            </a:r>
            <a:endParaRPr lang="pl-PL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</a:rPr>
              <a:t>drugi semestr – 3 wykłady (15 ECTS),</a:t>
            </a:r>
            <a:endParaRPr lang="pl-PL" dirty="0">
              <a:solidFill>
                <a:srgbClr val="7F7F7F"/>
              </a:solidFill>
            </a:endParaRP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</a:rPr>
              <a:t>trzeci semestr – 1 wykład (2 ECTS).</a:t>
            </a: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Przedmioty obieralne specjalizacyjne:</a:t>
            </a: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</a:rPr>
              <a:t>pierwszy semestr – 1 wykład (narzędzia, 3 ECTS),</a:t>
            </a:r>
            <a:endParaRPr lang="pl-PL" dirty="0">
              <a:solidFill>
                <a:srgbClr val="7F7F7F"/>
              </a:solidFill>
            </a:endParaRPr>
          </a:p>
          <a:p>
            <a:pPr lvl="1"/>
            <a:r>
              <a:rPr lang="pl-PL" dirty="0">
                <a:latin typeface="Arial Narrow"/>
              </a:rPr>
              <a:t>drugi semestr – 2 wykłady (ścisły i humanistyczny, 6 ECTS),</a:t>
            </a:r>
          </a:p>
          <a:p>
            <a:pPr lvl="1"/>
            <a:r>
              <a:rPr lang="pl-PL" dirty="0">
                <a:latin typeface="Arial Narrow"/>
              </a:rPr>
              <a:t>trzeci semestr – 3 przedmioty (specjalizacja i zastosowania, 6 ECTS),</a:t>
            </a:r>
          </a:p>
          <a:p>
            <a:pPr lvl="1"/>
            <a:r>
              <a:rPr lang="pl-PL" dirty="0">
                <a:latin typeface="Arial Narrow"/>
              </a:rPr>
              <a:t>elastyczność wyboru.</a:t>
            </a:r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810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Struktura programu cd.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Przedmioty obowiązkowe uzupełniające:</a:t>
            </a: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specjalistyczny język angielski – pierwszy i drugi semestr (4 ECTS),</a:t>
            </a:r>
            <a:endParaRPr lang="pl-PL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</a:rPr>
              <a:t>projekt badawczo-wdrożeniowy  - drugi i trzeci semestr (5 ECTS),</a:t>
            </a:r>
            <a:endParaRPr lang="pl-PL" dirty="0">
              <a:solidFill>
                <a:srgbClr val="7F7F7F"/>
              </a:solidFill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Seminarium dyplomowe 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- drugi i trzeci semestr (5 ECTS),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Metodologia projektów badawczych 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– drugi semestr (1 ECTS),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Etyczne i prawne aspekty AI</a:t>
            </a:r>
            <a:r>
              <a:rPr lang="pl-PL" dirty="0">
                <a:solidFill>
                  <a:srgbClr val="7F7F7F"/>
                </a:solidFill>
                <a:latin typeface="Arial Narrow"/>
              </a:rPr>
              <a:t> – trzeci semestr (1 ECTS).</a:t>
            </a: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Przygotowanie pracy dyplomowej:</a:t>
            </a:r>
          </a:p>
          <a:p>
            <a:pPr lvl="1"/>
            <a:r>
              <a:rPr lang="pl-PL" dirty="0">
                <a:latin typeface="Arial Narrow"/>
              </a:rPr>
              <a:t>trzeci semestr,</a:t>
            </a:r>
          </a:p>
          <a:p>
            <a:pPr lvl="1"/>
            <a:r>
              <a:rPr lang="pl-PL" dirty="0">
                <a:latin typeface="Arial Narrow"/>
              </a:rPr>
              <a:t>w planie studiów umieszczone razem z drugą częścią seminarium dyplomowego,</a:t>
            </a:r>
          </a:p>
          <a:p>
            <a:pPr lvl="1"/>
            <a:r>
              <a:rPr lang="pl-PL" dirty="0">
                <a:latin typeface="Arial Narrow"/>
              </a:rPr>
              <a:t>15 ECTS.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Podsumowanie: </a:t>
            </a:r>
            <a:r>
              <a:rPr lang="pl-PL" dirty="0">
                <a:latin typeface="Arial Narrow"/>
              </a:rPr>
              <a:t>3 semestry, 31 ECTS, 990 godzin.</a:t>
            </a:r>
            <a:r>
              <a:rPr lang="pl-PL" b="1" dirty="0">
                <a:latin typeface="Arial Narrow"/>
              </a:rPr>
              <a:t> </a:t>
            </a:r>
            <a:endParaRPr lang="en-US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7165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plan – semestr I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Przedmioty obowiązkowe kierunkowe: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Uczenie maszynowe,</a:t>
            </a:r>
            <a:endParaRPr lang="pl-PL" i="1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Akwizycja danych i ekstrakcja informacji,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Widzenie komputerowe,</a:t>
            </a:r>
            <a:endParaRPr lang="en-US" i="1" dirty="0">
              <a:solidFill>
                <a:srgbClr val="7F7F7F"/>
              </a:solidFill>
              <a:latin typeface="Arial Narrow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Algorytmy i modele inspirowane biologicznie,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Przetwarzanie dużych zbiorów danych,</a:t>
            </a:r>
            <a:endParaRPr lang="en-US" i="1" dirty="0">
              <a:solidFill>
                <a:srgbClr val="7F7F7F"/>
              </a:solidFill>
              <a:latin typeface="Arial Narrow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Wstęp do uczenia ze wzmocnieniem.</a:t>
            </a:r>
            <a:endParaRPr lang="en-US" i="1" dirty="0">
              <a:solidFill>
                <a:srgbClr val="7F7F7F"/>
              </a:solidFill>
              <a:latin typeface="Arial Narrow"/>
            </a:endParaRP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Przedmiot obieralny: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Narzędzia wspomagające modelowanie.</a:t>
            </a: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Przedmioty wsparcia: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Praktyczne zastosowanie języka angielskiego w komunikacji interpersonalnej.</a:t>
            </a:r>
            <a:endParaRPr lang="pl-PL" i="1" dirty="0">
              <a:solidFill>
                <a:srgbClr val="7F7F7F"/>
              </a:solidFill>
              <a:latin typeface="Arial Narrow"/>
            </a:endParaRPr>
          </a:p>
          <a:p>
            <a:pPr lvl="1"/>
            <a:endParaRPr lang="pl-PL" dirty="0">
              <a:solidFill>
                <a:srgbClr val="7F7F7F"/>
              </a:solidFill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769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plan – semestr II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Przedmioty obowiązkowe kierunkowe: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Uczenie głębokie,</a:t>
            </a:r>
            <a:endParaRPr lang="en-US" i="1" dirty="0">
              <a:solidFill>
                <a:srgbClr val="7F7F7F"/>
              </a:solidFill>
              <a:latin typeface="Arial Narrow"/>
              <a:ea typeface="Calibri"/>
              <a:cs typeface="Calibri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Przetwarzanie języka naturalnego,</a:t>
            </a:r>
            <a:endParaRPr lang="en-US" i="1" dirty="0">
              <a:solidFill>
                <a:srgbClr val="7F7F7F"/>
              </a:solidFill>
              <a:latin typeface="Arial Narrow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</a:rPr>
              <a:t>Metody sztucznej inteligencji w robotyce.</a:t>
            </a: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</a:rPr>
              <a:t>Przedmioty obieralne:</a:t>
            </a:r>
            <a:endParaRPr lang="pl-PL" b="1" dirty="0">
              <a:solidFill>
                <a:srgbClr val="7F7F7F"/>
              </a:solidFill>
            </a:endParaRPr>
          </a:p>
          <a:p>
            <a:pPr lvl="1"/>
            <a:r>
              <a:rPr lang="pl-PL" dirty="0">
                <a:solidFill>
                  <a:srgbClr val="7F7F7F"/>
                </a:solidFill>
                <a:latin typeface="Arial Narrow"/>
              </a:rPr>
              <a:t>Wykład </a:t>
            </a:r>
            <a:r>
              <a:rPr lang="pl-PL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z zakresu nauk ścisłych i przyrodniczych oraz wykład z zakresu nauk społecznych.</a:t>
            </a:r>
            <a:endParaRPr lang="pl-PL">
              <a:solidFill>
                <a:srgbClr val="7F7F7F"/>
              </a:solidFill>
              <a:ea typeface="Calibri"/>
              <a:cs typeface="Calibri"/>
            </a:endParaRP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Przedmioty projektowe:</a:t>
            </a:r>
            <a:endParaRPr lang="pl-PL" b="1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Projekt badawczo-wdrożeniowy (cz. 1),</a:t>
            </a:r>
            <a:endParaRPr lang="pl-PL" i="1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Seminarium dyplomowe (cz. 1),</a:t>
            </a:r>
            <a:endParaRPr lang="pl-PL" i="1" dirty="0">
              <a:solidFill>
                <a:srgbClr val="7F7F7F"/>
              </a:solidFill>
              <a:ea typeface="Calibri"/>
              <a:cs typeface="Calibri"/>
            </a:endParaRPr>
          </a:p>
          <a:p>
            <a:pPr marL="0" indent="0">
              <a:buNone/>
            </a:pPr>
            <a:r>
              <a:rPr lang="pl-PL" b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Przedmioty wsparcia:</a:t>
            </a:r>
            <a:endParaRPr lang="en-US" dirty="0">
              <a:solidFill>
                <a:srgbClr val="7F7F7F"/>
              </a:solidFill>
              <a:latin typeface="Arial Narrow"/>
              <a:ea typeface="Calibri"/>
              <a:cs typeface="Calibri"/>
            </a:endParaRP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Metodologia projektów badawczych,</a:t>
            </a:r>
          </a:p>
          <a:p>
            <a:pPr lvl="1"/>
            <a:r>
              <a:rPr lang="pl-PL" i="1" dirty="0">
                <a:solidFill>
                  <a:srgbClr val="7F7F7F"/>
                </a:solidFill>
                <a:latin typeface="Arial Narrow"/>
                <a:ea typeface="Calibri"/>
                <a:cs typeface="Calibri"/>
              </a:rPr>
              <a:t>Pisanie prac naukowo-technicznych w języku angielskim.</a:t>
            </a:r>
            <a:endParaRPr lang="pl-PL" i="1" dirty="0"/>
          </a:p>
          <a:p>
            <a:pPr lvl="1"/>
            <a:endParaRPr lang="pl-PL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endParaRPr lang="pl-PL" dirty="0">
              <a:solidFill>
                <a:srgbClr val="7F7F7F"/>
              </a:solidFill>
              <a:ea typeface="Calibri"/>
              <a:cs typeface="Calibri"/>
            </a:endParaRPr>
          </a:p>
          <a:p>
            <a:pPr lvl="1"/>
            <a:endParaRPr lang="pl-PL" dirty="0">
              <a:solidFill>
                <a:srgbClr val="7F7F7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6315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Rekomendowany plan – semestr III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Przedmioty obowiązkowe kierunkowe:</a:t>
            </a:r>
          </a:p>
          <a:p>
            <a:pPr lvl="1"/>
            <a:r>
              <a:rPr lang="pl-PL" i="1" dirty="0">
                <a:latin typeface="Arial Narrow"/>
              </a:rPr>
              <a:t>Teoria uczenia maszynowego,</a:t>
            </a:r>
          </a:p>
          <a:p>
            <a:pPr lvl="1"/>
            <a:r>
              <a:rPr lang="pl-PL" i="1" dirty="0">
                <a:latin typeface="Arial Narrow"/>
                <a:ea typeface="Calibri"/>
                <a:cs typeface="Calibri"/>
              </a:rPr>
              <a:t>Etyczne i prawne aspekty AI</a:t>
            </a:r>
            <a:r>
              <a:rPr lang="pl-PL" dirty="0">
                <a:latin typeface="Arial Narrow"/>
                <a:ea typeface="Calibri"/>
                <a:cs typeface="Calibri"/>
              </a:rPr>
              <a:t>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  <a:ea typeface="Calibri"/>
                <a:cs typeface="Calibri"/>
              </a:rPr>
              <a:t>Przedmioty obieralne:</a:t>
            </a:r>
            <a:endParaRPr lang="pl-PL" dirty="0">
              <a:latin typeface="Arial Narrow"/>
              <a:ea typeface="Calibri"/>
              <a:cs typeface="Calibri"/>
            </a:endParaRPr>
          </a:p>
          <a:p>
            <a:pPr lvl="1"/>
            <a:r>
              <a:rPr lang="pl-PL" i="1" dirty="0">
                <a:latin typeface="Arial Narrow"/>
                <a:ea typeface="Calibri"/>
                <a:cs typeface="Calibri"/>
              </a:rPr>
              <a:t>Wykłady specjalizacyjne,</a:t>
            </a:r>
          </a:p>
          <a:p>
            <a:pPr lvl="1"/>
            <a:r>
              <a:rPr lang="pl-PL" i="1" dirty="0">
                <a:latin typeface="Arial Narrow"/>
                <a:ea typeface="Calibri"/>
                <a:cs typeface="Calibri"/>
              </a:rPr>
              <a:t>Zastosowania metod sztucznej inteligencji.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  <a:ea typeface="Calibri"/>
                <a:cs typeface="Calibri"/>
              </a:rPr>
              <a:t>Przedmioty projektowe:</a:t>
            </a:r>
            <a:endParaRPr lang="pl-PL" dirty="0">
              <a:latin typeface="Arial Narrow"/>
              <a:ea typeface="Calibri"/>
              <a:cs typeface="Calibri"/>
            </a:endParaRPr>
          </a:p>
          <a:p>
            <a:pPr lvl="1"/>
            <a:r>
              <a:rPr lang="pl-PL" i="1" dirty="0">
                <a:latin typeface="Arial Narrow"/>
                <a:ea typeface="Calibri"/>
                <a:cs typeface="Calibri"/>
              </a:rPr>
              <a:t>Projekt badawczo-wdrożeniowy (cz. 2),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  <a:ea typeface="Calibri"/>
                <a:cs typeface="Calibri"/>
              </a:rPr>
              <a:t>Seminarium dyplomowe (cz.2) i przygotowanie pracy magisterskiej.</a:t>
            </a:r>
            <a:endParaRPr lang="pl-PL" dirty="0">
              <a:latin typeface="Arial Narrow"/>
              <a:ea typeface="Calibri"/>
              <a:cs typeface="Calibri"/>
            </a:endParaRPr>
          </a:p>
          <a:p>
            <a:endParaRPr lang="pl-PL" b="1" dirty="0">
              <a:ea typeface="Calibri"/>
              <a:cs typeface="Calibri"/>
            </a:endParaRPr>
          </a:p>
          <a:p>
            <a:pPr marL="457200" lvl="1" indent="0">
              <a:buNone/>
            </a:pPr>
            <a:endParaRPr lang="pl-PL" dirty="0">
              <a:ea typeface="Calibri"/>
              <a:cs typeface="Calibri"/>
            </a:endParaRPr>
          </a:p>
          <a:p>
            <a:pPr lvl="1"/>
            <a:endParaRPr lang="pl-PL" dirty="0">
              <a:ea typeface="Calibri"/>
              <a:cs typeface="Calibri"/>
            </a:endParaRPr>
          </a:p>
          <a:p>
            <a:pPr lvl="1"/>
            <a:endParaRPr lang="pl-PL" dirty="0">
              <a:ea typeface="Calibri"/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8408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Dodatkowe formy kształcenia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0483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Praktyki, staże i wizyty studyjne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Praktyki:</a:t>
            </a:r>
          </a:p>
          <a:p>
            <a:pPr lvl="1"/>
            <a:r>
              <a:rPr lang="pl-PL" dirty="0">
                <a:latin typeface="Arial Narrow"/>
              </a:rPr>
              <a:t>brak w rekomendowanym planie studiów (na rzecz staży i wizyt studyjnych),</a:t>
            </a:r>
          </a:p>
          <a:p>
            <a:pPr lvl="1"/>
            <a:r>
              <a:rPr lang="pl-PL" dirty="0">
                <a:latin typeface="Arial Narrow"/>
              </a:rPr>
              <a:t>do decyzji uczelni - mogą zastąpić jeden przedmiot obieralny (6 ECTS).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Staże: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opiekun stażu po stronie uczelni,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partnerzy krajowi i zagraniczni,</a:t>
            </a:r>
          </a:p>
          <a:p>
            <a:pPr lvl="1"/>
            <a:r>
              <a:rPr lang="pl-PL" dirty="0">
                <a:latin typeface="Arial Narrow"/>
              </a:rPr>
              <a:t>poza okresem zajęć dydaktycznych.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Wizyty studyjne: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grupy 2-8 studentów,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opiekun wyjazdu po stronie uczelni,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w dowolnym momencie roku akademickiego.</a:t>
            </a:r>
            <a:endParaRPr lang="pl-PL" dirty="0"/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8066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Praktyki, staże i wizyty studyjne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pl-PL"/>
          </a:p>
          <a:p>
            <a:pPr lvl="1"/>
            <a:endParaRPr lang="pl-PL"/>
          </a:p>
        </p:txBody>
      </p:sp>
      <p:pic>
        <p:nvPicPr>
          <p:cNvPr id="4" name="Obraz 3" descr="Obraz zawierający tekst, zrzut ekranu, diagram, linia&#10;&#10;Opis wygenerowany automatycznie">
            <a:extLst>
              <a:ext uri="{FF2B5EF4-FFF2-40B4-BE49-F238E27FC236}">
                <a16:creationId xmlns:a16="http://schemas.microsoft.com/office/drawing/2014/main" id="{CF4DFCFA-55D6-B1C6-F1FF-B5CDFE8C3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348" y="1441013"/>
            <a:ext cx="6341852" cy="4754592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6AC90FDB-E420-2B86-9958-8EF07CBABAB7}"/>
              </a:ext>
            </a:extLst>
          </p:cNvPr>
          <p:cNvSpPr txBox="1"/>
          <p:nvPr/>
        </p:nvSpPr>
        <p:spPr>
          <a:xfrm>
            <a:off x="2009619" y="1439679"/>
            <a:ext cx="792729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Arial Narrow"/>
              </a:rPr>
              <a:t>Wykorzystanie dodatkowych form kształcenia w różnych programach pilotażowych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4479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Projekty badawczo-wdrożeniowe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Cele projektów:</a:t>
            </a:r>
          </a:p>
          <a:p>
            <a:pPr lvl="1"/>
            <a:r>
              <a:rPr lang="pl-PL" dirty="0">
                <a:latin typeface="Arial Narrow"/>
              </a:rPr>
              <a:t>rozwój, badanie lub implementacja wybranego aspektu sztucznej inteligencji.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Współpraca: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katalog potencjalnych tematów projektów, 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konsultacje z wykładowcami oraz ekspertami z branży,</a:t>
            </a:r>
          </a:p>
          <a:p>
            <a:pPr lvl="1"/>
            <a:r>
              <a:rPr lang="pl-PL" dirty="0">
                <a:latin typeface="Arial Narrow"/>
              </a:rPr>
              <a:t>tematy badawcze lub wdrożeniowe.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Wymagania: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grupy 2-5 studentów,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45 godzin pracy w drugim oraz trzecim semestrze,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raport końcowy.</a:t>
            </a:r>
            <a:endParaRPr lang="pl-PL" dirty="0"/>
          </a:p>
          <a:p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2193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/>
              <a:t>Źródło finansowania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pl-PL" dirty="0">
              <a:effectLst/>
              <a:ea typeface="Verdan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dirty="0">
              <a:ea typeface="Verdan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dirty="0">
                <a:effectLst/>
                <a:ea typeface="Verdana" panose="020B0604030504040204" pitchFamily="34" charset="0"/>
              </a:rPr>
              <a:t>Systemowy model kształcenia  powstał w ramach projektu </a:t>
            </a:r>
            <a:r>
              <a:rPr lang="pl-PL" i="1" dirty="0">
                <a:effectLst/>
                <a:ea typeface="Verdana" panose="020B0604030504040204" pitchFamily="34" charset="0"/>
              </a:rPr>
              <a:t>Akademia Innowacyjnych Zastosowań Technologii Cyfrowych (AI Tech).</a:t>
            </a:r>
          </a:p>
          <a:p>
            <a:pPr marL="0" indent="0">
              <a:spcBef>
                <a:spcPts val="0"/>
              </a:spcBef>
              <a:buNone/>
            </a:pPr>
            <a:endParaRPr lang="pl-PL" i="1" dirty="0">
              <a:ea typeface="Verdan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i="1" dirty="0">
              <a:ea typeface="Verdana" panose="020B060403050404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dirty="0">
                <a:effectLst/>
                <a:ea typeface="Verdana" panose="020B0604030504040204" pitchFamily="34" charset="0"/>
              </a:rPr>
              <a:t>Źródłem finansowania projektu jest Program Operacyjny Polska Cyfrowa na lata 2014-2020, Oś priorytetowa 3 „Cyfrowe kompetencje społeczeństwa”, Działanie 3.2 „Innowacyjne rozwiązania na rzecz aktywizacji cyfrowej”. </a:t>
            </a:r>
          </a:p>
          <a:p>
            <a:pPr marL="0" indent="0">
              <a:spcBef>
                <a:spcPts val="0"/>
              </a:spcBef>
              <a:buNone/>
            </a:pPr>
            <a:endParaRPr lang="pl-PL" dirty="0">
              <a:effectLst/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8389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Współpraca krajowa </a:t>
            </a:r>
            <a:br>
              <a:rPr lang="pl-PL">
                <a:latin typeface="Bookman Old Style"/>
              </a:rPr>
            </a:br>
            <a:r>
              <a:rPr lang="pl-PL">
                <a:latin typeface="Bookman Old Style"/>
              </a:rPr>
              <a:t>i międzynarodowa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Współpraca krajowa: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współpraca ze środowiskiem biznesowym,</a:t>
            </a:r>
          </a:p>
          <a:p>
            <a:pPr lvl="1"/>
            <a:r>
              <a:rPr lang="pl-PL" dirty="0">
                <a:latin typeface="Arial Narrow"/>
              </a:rPr>
              <a:t>zajęcia z udziałem praktyków i wykładowców z przemysłu,</a:t>
            </a:r>
          </a:p>
          <a:p>
            <a:pPr lvl="1"/>
            <a:r>
              <a:rPr lang="pl-PL" dirty="0">
                <a:latin typeface="Arial Narrow"/>
              </a:rPr>
              <a:t>możliwość poznania najnowszych trendów,</a:t>
            </a:r>
          </a:p>
          <a:p>
            <a:pPr lvl="1"/>
            <a:r>
              <a:rPr lang="pl-PL" dirty="0">
                <a:latin typeface="Arial Narrow"/>
              </a:rPr>
              <a:t>rozwiązania stosowane w praktyce.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Współpraca międzynarodowa: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międzynarodowa sieć kontaktów naukowych,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wizyty studyjne w ośrodkach zagranicznych,</a:t>
            </a:r>
          </a:p>
          <a:p>
            <a:pPr lvl="1"/>
            <a:r>
              <a:rPr lang="pl-PL" dirty="0">
                <a:latin typeface="Arial Narrow"/>
              </a:rPr>
              <a:t>duży nacisk na udział w międzynarodowych konferencjach i szkołach letnich.</a:t>
            </a: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3361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6F61B7-0C59-B988-AF32-C68E0167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Konferencje i szkoły letnie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A116EFE-8D8F-5CCC-0063-317C7E774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Duże koszty realizacji</a:t>
            </a:r>
            <a:r>
              <a:rPr lang="pl-PL" dirty="0">
                <a:latin typeface="Arial Narrow"/>
              </a:rPr>
              <a:t> (potrzeba dodatkowych środków finansowych)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Cele: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umiejętność prezentacji swoich badań,</a:t>
            </a:r>
          </a:p>
          <a:p>
            <a:pPr lvl="1"/>
            <a:r>
              <a:rPr lang="pl-PL" dirty="0">
                <a:latin typeface="Arial Narrow"/>
              </a:rPr>
              <a:t>dyskusja na tematy naukowe,</a:t>
            </a:r>
          </a:p>
          <a:p>
            <a:pPr lvl="1"/>
            <a:r>
              <a:rPr lang="pl-PL" dirty="0">
                <a:latin typeface="Arial Narrow"/>
              </a:rPr>
              <a:t>efektywne korzystanie z języka angielskiego,</a:t>
            </a:r>
          </a:p>
          <a:p>
            <a:pPr lvl="1"/>
            <a:r>
              <a:rPr lang="pl-PL" dirty="0">
                <a:latin typeface="Arial Narrow"/>
              </a:rPr>
              <a:t>szkoły letnie jako metoda angażowania specjalistów z biznesu.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Procedura: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stworzenie listy potencjalnie intersujących konferencji i szkół letnich z zakresu AI,</a:t>
            </a:r>
          </a:p>
          <a:p>
            <a:pPr lvl="1"/>
            <a:r>
              <a:rPr lang="pl-PL" dirty="0">
                <a:latin typeface="Arial Narrow"/>
              </a:rPr>
              <a:t>wybór we współpracy z tutorem,</a:t>
            </a:r>
          </a:p>
          <a:p>
            <a:pPr lvl="1"/>
            <a:r>
              <a:rPr lang="pl-PL" dirty="0">
                <a:latin typeface="Arial Narrow"/>
              </a:rPr>
              <a:t>nacisk na wybór konferencji stacjonarnych (możliwość udziału w konferencjach zdalnych),</a:t>
            </a:r>
          </a:p>
          <a:p>
            <a:pPr lvl="1"/>
            <a:r>
              <a:rPr lang="pl-PL" dirty="0">
                <a:latin typeface="Arial Narrow"/>
              </a:rPr>
              <a:t>koordynacja wyjazdu w przypadku konferencji stacjonarnych.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0292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6F61B7-0C59-B988-AF32-C68E0167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err="1">
                <a:latin typeface="Bookman Old Style"/>
              </a:rPr>
              <a:t>Tutoring</a:t>
            </a:r>
            <a:endParaRPr lang="pl-PL" err="1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A116EFE-8D8F-5CCC-0063-317C7E774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Cele 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</a:p>
          <a:p>
            <a:pPr lvl="1"/>
            <a:r>
              <a:rPr lang="pl-PL" dirty="0">
                <a:latin typeface="Arial Narrow"/>
              </a:rPr>
              <a:t>praca zindywidualizowana umożliwiająca studentowi osiągnięcie celów akademickich i rozwojowych,</a:t>
            </a:r>
          </a:p>
          <a:p>
            <a:pPr lvl="1"/>
            <a:r>
              <a:rPr lang="pl-PL" dirty="0">
                <a:latin typeface="Arial Narrow"/>
              </a:rPr>
              <a:t>zwiększenie efektów kształcenia i zapobieganie zjawisku drop-out,</a:t>
            </a:r>
          </a:p>
          <a:p>
            <a:pPr lvl="1"/>
            <a:r>
              <a:rPr lang="pl-PL" dirty="0">
                <a:latin typeface="Arial Narrow"/>
              </a:rPr>
              <a:t>pomoc w wyborze staży, konferencji, przedmiotów specjalizacyjnych.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Tutorzy:</a:t>
            </a:r>
          </a:p>
          <a:p>
            <a:pPr lvl="1"/>
            <a:r>
              <a:rPr lang="pl-PL" dirty="0">
                <a:latin typeface="Arial Narrow"/>
              </a:rPr>
              <a:t>przeszkoleni nauczyciele akademiccy,</a:t>
            </a:r>
          </a:p>
          <a:p>
            <a:pPr lvl="1"/>
            <a:r>
              <a:rPr lang="pl-PL" dirty="0">
                <a:latin typeface="Arial Narrow"/>
              </a:rPr>
              <a:t>dodatkowe wynagrodzenie, maksymalnie 5 studentów pod opieką.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Organizacja </a:t>
            </a:r>
            <a:r>
              <a:rPr lang="pl-PL" b="1" dirty="0" err="1">
                <a:latin typeface="Arial Narrow"/>
              </a:rPr>
              <a:t>tutoringu</a:t>
            </a:r>
            <a:r>
              <a:rPr lang="pl-PL" b="1" dirty="0">
                <a:latin typeface="Arial Narrow"/>
              </a:rPr>
              <a:t>:</a:t>
            </a:r>
          </a:p>
          <a:p>
            <a:pPr lvl="1"/>
            <a:r>
              <a:rPr lang="pl-PL" dirty="0">
                <a:latin typeface="Arial Narrow"/>
              </a:rPr>
              <a:t>preferowane objęcie </a:t>
            </a:r>
            <a:r>
              <a:rPr lang="pl-PL" dirty="0" err="1">
                <a:latin typeface="Arial Narrow"/>
              </a:rPr>
              <a:t>tutoringiem</a:t>
            </a:r>
            <a:r>
              <a:rPr lang="pl-PL" dirty="0">
                <a:latin typeface="Arial Narrow"/>
              </a:rPr>
              <a:t> wszystkich studentów,</a:t>
            </a:r>
          </a:p>
          <a:p>
            <a:pPr lvl="1"/>
            <a:r>
              <a:rPr lang="pl-PL" dirty="0">
                <a:latin typeface="Arial Narrow"/>
              </a:rPr>
              <a:t>preferowany </a:t>
            </a:r>
            <a:r>
              <a:rPr lang="pl-PL" dirty="0" err="1">
                <a:latin typeface="Arial Narrow"/>
              </a:rPr>
              <a:t>tutoring</a:t>
            </a:r>
            <a:r>
              <a:rPr lang="pl-PL" dirty="0">
                <a:latin typeface="Arial Narrow"/>
              </a:rPr>
              <a:t> indywidulany, regularne spotkania,</a:t>
            </a:r>
          </a:p>
          <a:p>
            <a:pPr lvl="1"/>
            <a:r>
              <a:rPr lang="pl-PL" dirty="0">
                <a:latin typeface="Arial Narrow"/>
              </a:rPr>
              <a:t>systematyczna ocena efektywności.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5672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Inne rekomendacje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pl-PL"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6125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Materiały dydaktyczne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Materiały do wykładów:</a:t>
            </a:r>
          </a:p>
          <a:p>
            <a:pPr lvl="1"/>
            <a:r>
              <a:rPr lang="pl-PL" dirty="0">
                <a:latin typeface="Arial Narrow"/>
              </a:rPr>
              <a:t>slajdy lub materiały interaktywne, do rozważenia materiały wideo,</a:t>
            </a:r>
          </a:p>
          <a:p>
            <a:pPr lvl="1"/>
            <a:r>
              <a:rPr lang="pl-PL" dirty="0">
                <a:latin typeface="Arial Narrow"/>
              </a:rPr>
              <a:t>ujednolicona forma,</a:t>
            </a:r>
          </a:p>
          <a:p>
            <a:pPr lvl="1"/>
            <a:r>
              <a:rPr lang="pl-PL" dirty="0">
                <a:latin typeface="Arial Narrow"/>
              </a:rPr>
              <a:t>przygotowanie zespołowe,</a:t>
            </a:r>
          </a:p>
          <a:p>
            <a:pPr lvl="1"/>
            <a:r>
              <a:rPr lang="pl-PL" dirty="0">
                <a:latin typeface="Arial Narrow"/>
              </a:rPr>
              <a:t>weryfikacja merytoryczna.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Materiały do zajęć laboratoryjnych: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kod wykonywalny w obrębie materiałów,</a:t>
            </a:r>
          </a:p>
          <a:p>
            <a:pPr lvl="1"/>
            <a:r>
              <a:rPr lang="pl-PL" dirty="0">
                <a:latin typeface="Arial Narrow"/>
              </a:rPr>
              <a:t>uzupełnienie zajęć tradycyjnych,</a:t>
            </a:r>
          </a:p>
          <a:p>
            <a:pPr lvl="1"/>
            <a:r>
              <a:rPr lang="pl-PL" dirty="0">
                <a:latin typeface="Arial Narrow"/>
              </a:rPr>
              <a:t>korzystanie z materiałów poza salą zajęciową,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przykład - </a:t>
            </a:r>
            <a:r>
              <a:rPr lang="pl-PL" dirty="0" err="1">
                <a:latin typeface="Arial Narrow"/>
              </a:rPr>
              <a:t>Jupyter</a:t>
            </a:r>
            <a:r>
              <a:rPr lang="pl-PL" dirty="0">
                <a:latin typeface="Arial Narrow"/>
              </a:rPr>
              <a:t> Notebook.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56337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Studia w języku angielskim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 Narrow"/>
              </a:rPr>
              <a:t>Ułatwienie absolwentom zrozumienia najświeższych wyników badań.</a:t>
            </a:r>
          </a:p>
          <a:p>
            <a:endParaRPr lang="pl-PL" b="1" dirty="0"/>
          </a:p>
          <a:p>
            <a:r>
              <a:rPr lang="pl-PL" dirty="0">
                <a:latin typeface="Arial Narrow"/>
              </a:rPr>
              <a:t>Otwarcie na kandydatów zagranicznych.</a:t>
            </a:r>
          </a:p>
          <a:p>
            <a:pPr marL="0" indent="0">
              <a:buNone/>
            </a:pPr>
            <a:endParaRPr lang="pl-PL" dirty="0">
              <a:latin typeface="Arial Narrow"/>
            </a:endParaRPr>
          </a:p>
          <a:p>
            <a:r>
              <a:rPr lang="pl-PL" dirty="0">
                <a:latin typeface="Arial Narrow"/>
              </a:rPr>
              <a:t>Ułatwienie rekrutacji kadry naukowo-dydaktycznej spośród ekspertów zagranicznych.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51163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Dostosowanie do studiów </a:t>
            </a:r>
            <a:br>
              <a:rPr lang="pl-PL">
                <a:latin typeface="Bookman Old Style"/>
              </a:rPr>
            </a:br>
            <a:r>
              <a:rPr lang="pl-PL">
                <a:latin typeface="Bookman Old Style"/>
              </a:rPr>
              <a:t>4-semetralnych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Semestr wstępny:</a:t>
            </a:r>
          </a:p>
          <a:p>
            <a:pPr lvl="1"/>
            <a:r>
              <a:rPr lang="pl-PL" dirty="0">
                <a:latin typeface="Arial Narrow"/>
              </a:rPr>
              <a:t>uzupełnienie kwalifikacji inżynierskich,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zdobywanie wiedzy specjalistycznej w dziedzinach zastosowań,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możliwość dodatkowego sprofilowania kierunku,</a:t>
            </a:r>
          </a:p>
          <a:p>
            <a:pPr lvl="1"/>
            <a:r>
              <a:rPr lang="pl-PL" dirty="0">
                <a:latin typeface="Arial Narrow"/>
              </a:rPr>
              <a:t>otwarcie na studentów specjalności innych niż informatyka (i pokrewne).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Semestr uzupełniający:</a:t>
            </a:r>
          </a:p>
          <a:p>
            <a:pPr lvl="1"/>
            <a:r>
              <a:rPr lang="pl-PL" dirty="0">
                <a:latin typeface="Arial Narrow"/>
              </a:rPr>
              <a:t>trwały i wszechstronny fundament teoretyczny,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analiza zaawansowanych koncepcji,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lepsze zrozumienie istoty sztucznej inteligencji.</a:t>
            </a:r>
            <a:endParaRPr lang="pl-PL" dirty="0"/>
          </a:p>
          <a:p>
            <a:pPr lvl="1"/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7395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8FB914-69AB-9BBB-946E-1C77DCD87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69"/>
            <a:ext cx="10515600" cy="1325563"/>
          </a:xfrm>
        </p:spPr>
        <p:txBody>
          <a:bodyPr/>
          <a:lstStyle/>
          <a:p>
            <a:r>
              <a:rPr lang="pl-PL"/>
              <a:t>Partnerstwo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C9D5A92-ECE3-B0C6-6A5E-58010EFC5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Projekt jest realizowany przez Ministerstwo Cyfryzacji w partnerstwie z pięcioma uczelniami:</a:t>
            </a:r>
          </a:p>
          <a:p>
            <a:pPr marL="0" indent="0">
              <a:buNone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Gdańską,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Poznańską,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Politechniką Wrocławską, 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Uniwersytetem im. Adama Mickiewicza w Poznaniu </a:t>
            </a:r>
            <a:endParaRPr lang="pl-PL" dirty="0">
              <a:latin typeface="Arial Narrow" panose="020B0606020202030204" pitchFamily="34" charset="0"/>
              <a:ea typeface="Verdana" panose="020B0604030504040204" pitchFamily="34" charset="0"/>
            </a:endParaRPr>
          </a:p>
          <a:p>
            <a:pPr marL="914400" lvl="1" indent="-457200">
              <a:spcBef>
                <a:spcPts val="0"/>
              </a:spcBef>
              <a:buFont typeface="+mj-lt"/>
              <a:buAutoNum type="arabicParenR"/>
            </a:pPr>
            <a:r>
              <a:rPr lang="pl-PL" dirty="0">
                <a:effectLst/>
                <a:latin typeface="Arial Narrow" panose="020B0606020202030204" pitchFamily="34" charset="0"/>
                <a:ea typeface="Verdana" panose="020B0604030504040204" pitchFamily="34" charset="0"/>
              </a:rPr>
              <a:t>Uniwersytetem Warszawskim. </a:t>
            </a:r>
          </a:p>
          <a:p>
            <a:pPr marL="0" indent="0">
              <a:buNone/>
            </a:pP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9806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2485E14-F86F-13A0-C4B2-ED711342E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4037"/>
            <a:ext cx="942892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pl-PL" dirty="0">
              <a:latin typeface="Arial Narrow"/>
              <a:ea typeface="Verdana"/>
            </a:endParaRPr>
          </a:p>
          <a:p>
            <a:pPr marL="0" indent="0">
              <a:buNone/>
            </a:pPr>
            <a:endParaRPr lang="pl-PL" dirty="0">
              <a:latin typeface="Arial Narrow"/>
              <a:ea typeface="Verdana"/>
            </a:endParaRPr>
          </a:p>
          <a:p>
            <a:pPr marL="0" indent="0">
              <a:buNone/>
            </a:pPr>
            <a:r>
              <a:rPr lang="pl-PL" dirty="0">
                <a:latin typeface="Arial Narrow"/>
                <a:ea typeface="Verdana"/>
              </a:rPr>
              <a:t>Systemowy model kształcenia w zakresie sztucznej inteligencji  został opracowany na podstawie analizy programów i materiałów studiów realizowanych w ramach projektu AI TECH.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73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311C32-B8CE-5ECE-8048-1E22C76BC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Założenia systemowego modelu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1D3876-643F-1D92-15FE-247BE4093D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latin typeface="Arial Narrow"/>
              </a:rPr>
              <a:t>Sztuczna inteligencja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423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Założenia projektu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sz="2200">
                <a:latin typeface="Arial Narrow"/>
                <a:ea typeface="Verdana"/>
              </a:rPr>
              <a:t>Punktem wyjściowym była wnikliwa analiza założeń programowych projektu AI Tech oraz dokumentów dostarczonych przez partnerów akademickich</a:t>
            </a:r>
            <a:endParaRPr lang="pl-PL"/>
          </a:p>
          <a:p>
            <a:r>
              <a:rPr lang="pl-PL" sz="2200" dirty="0">
                <a:latin typeface="Arial Narrow"/>
                <a:ea typeface="Verdana"/>
              </a:rPr>
              <a:t>Elementy poszczególnych programów wypracowanych przez partnerów akademickich zostały wytypowane do modelu systemowego.</a:t>
            </a:r>
            <a:endParaRPr lang="pl-PL" dirty="0"/>
          </a:p>
          <a:p>
            <a:r>
              <a:rPr lang="pl-PL" sz="2200" dirty="0">
                <a:latin typeface="Arial Narrow"/>
                <a:ea typeface="Verdana"/>
              </a:rPr>
              <a:t>Opracowane zostały wzorcowe plany i programy kształcenia w oparciu o doświadczenia partnerów.</a:t>
            </a:r>
            <a:endParaRPr lang="pl-PL" dirty="0"/>
          </a:p>
          <a:p>
            <a:r>
              <a:rPr lang="pl-PL" sz="2200" dirty="0">
                <a:latin typeface="Arial Narrow"/>
                <a:ea typeface="Verdana"/>
              </a:rPr>
              <a:t>Wykorzystane zostały sylabusy przedmiotów i materiały edukacyjne wytworzone w ramach projektu.</a:t>
            </a:r>
            <a:endParaRPr lang="pl-PL" dirty="0"/>
          </a:p>
          <a:p>
            <a:r>
              <a:rPr lang="pl-PL" sz="2200" dirty="0">
                <a:latin typeface="Arial Narrow"/>
                <a:ea typeface="Verdana"/>
              </a:rPr>
              <a:t>Zarekomendowane zostały najlepsze rozwiązania w zakresie staży i wizyt studyjnych, współpracy krajowej i międzynarodowej, projektów informatycznych, </a:t>
            </a:r>
            <a:r>
              <a:rPr lang="pl-PL" sz="2200" dirty="0" err="1">
                <a:latin typeface="Arial Narrow"/>
                <a:ea typeface="Verdana"/>
              </a:rPr>
              <a:t>tutoringu</a:t>
            </a:r>
            <a:r>
              <a:rPr lang="pl-PL" sz="2200" dirty="0">
                <a:latin typeface="Arial Narrow"/>
                <a:ea typeface="Verdana"/>
              </a:rPr>
              <a:t> i materiałów dydaktycznych.</a:t>
            </a:r>
            <a:endParaRPr lang="pl-PL"/>
          </a:p>
          <a:p>
            <a:endParaRPr lang="pl-P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532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l-PL" dirty="0">
                <a:latin typeface="Bookman Old Style"/>
              </a:rPr>
              <a:t>Koncepcja programu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1849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Podstawy programu:</a:t>
            </a:r>
          </a:p>
          <a:p>
            <a:pPr lvl="1"/>
            <a:r>
              <a:rPr lang="pl-PL" dirty="0">
                <a:latin typeface="Arial Narrow"/>
              </a:rPr>
              <a:t>studia II stopnia,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studia 3-semestralne (z zaleceniami pozwalającym i rozszerzyć je do studiów 4-semestralnych),</a:t>
            </a:r>
          </a:p>
          <a:p>
            <a:pPr lvl="1"/>
            <a:r>
              <a:rPr lang="pl-PL" dirty="0">
                <a:latin typeface="Arial Narrow"/>
              </a:rPr>
              <a:t>profil ogólnouniwersytecki.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Struktura programu: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zestaw przedmiotów obowiązkowych z preferencją tych występujących w większości analizowanych programów (pokrycie przeszło 60%),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bogaty zestaw przedmiotów obieralnych (w tym humanistycznych),</a:t>
            </a:r>
          </a:p>
          <a:p>
            <a:pPr lvl="1"/>
            <a:r>
              <a:rPr lang="pl-PL" dirty="0">
                <a:latin typeface="Arial Narrow"/>
              </a:rPr>
              <a:t>dwusemestralny projekt badawczo-rozwojowy,</a:t>
            </a:r>
          </a:p>
          <a:p>
            <a:pPr lvl="1"/>
            <a:r>
              <a:rPr lang="pl-PL" dirty="0">
                <a:latin typeface="Arial Narrow"/>
              </a:rPr>
              <a:t>powszechny udział studentów w dodatkowych formach kształcenia,</a:t>
            </a:r>
            <a:endParaRPr lang="en-US" dirty="0">
              <a:latin typeface="Arial Narrow"/>
            </a:endParaRPr>
          </a:p>
          <a:p>
            <a:pPr lvl="1"/>
            <a:r>
              <a:rPr lang="pl-PL" dirty="0">
                <a:latin typeface="Arial Narrow"/>
              </a:rPr>
              <a:t>uzupełniające przedmioty związane z etyką, prawem, podstawami przedsiębiorczości i praktycznym zastosowaniem specjalistycznego języka angielskiego.</a:t>
            </a:r>
          </a:p>
          <a:p>
            <a:pPr marL="457200" lvl="1" indent="0">
              <a:buNone/>
            </a:pP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4229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Wymagania i oczekiwania początkowe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Wymagane wiedza i umiejętności: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zdolności analityczne,</a:t>
            </a:r>
          </a:p>
          <a:p>
            <a:pPr lvl="1"/>
            <a:r>
              <a:rPr lang="pl-PL" dirty="0">
                <a:latin typeface="Arial Narrow"/>
              </a:rPr>
              <a:t>biegła znajomość programowania (w tym zrozumienie struktur danych),</a:t>
            </a:r>
          </a:p>
          <a:p>
            <a:pPr lvl="1"/>
            <a:r>
              <a:rPr lang="pl-PL" dirty="0">
                <a:latin typeface="Arial Narrow"/>
              </a:rPr>
              <a:t>podstawowa kultura matematyczna.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Potencjalni kandydaci: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absolwenci </a:t>
            </a:r>
            <a:r>
              <a:rPr lang="pl-PL" dirty="0">
                <a:solidFill>
                  <a:srgbClr val="7F7F7F"/>
                </a:solidFill>
                <a:latin typeface="Arial Narrow"/>
                <a:cs typeface="Calibri"/>
              </a:rPr>
              <a:t>kierunków informatyka i matematyka oraz kierunków pokrewnych.</a:t>
            </a:r>
            <a:endParaRPr lang="pl-PL" dirty="0">
              <a:solidFill>
                <a:srgbClr val="7F7F7F"/>
              </a:solidFill>
              <a:latin typeface="Arial Narrow"/>
            </a:endParaRP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Wymagania językowe: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sprawne posługiwanie się językiem angielskim.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Zasady rekrutacji: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rekomendowany egzamin wstępny lub  rozmowa kwalifikacyjna.</a:t>
            </a:r>
            <a:endParaRPr lang="pl-PL" dirty="0"/>
          </a:p>
          <a:p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968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1ABBB73-5C0F-FB86-B19A-05B71CC59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Bookman Old Style"/>
              </a:rPr>
              <a:t>Sylwetka absolwenta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3A312-E027-F5E1-6FD2-C16D4B444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>
                <a:latin typeface="Arial Narrow"/>
              </a:rPr>
              <a:t>Pogłębiona wiedza teoretyczne obejmująca: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sieci neuronowe,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algorytmy uczenia maszynowego,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przetwarzanie języka naturalnego.</a:t>
            </a:r>
            <a:endParaRPr lang="pl-PL" dirty="0"/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Kompetencje praktyczne:</a:t>
            </a:r>
            <a:endParaRPr lang="pl-PL" b="1" dirty="0"/>
          </a:p>
          <a:p>
            <a:pPr lvl="1"/>
            <a:r>
              <a:rPr lang="pl-PL" dirty="0">
                <a:latin typeface="Arial Narrow"/>
              </a:rPr>
              <a:t>analityczne i programistyczne niezbędne do tworzenia zaawansowanych systemów AI,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znajomość zasad etyki i ograniczeń prawnych związanych z AI.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Kompetencje miękkie: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kreatywność i innowacyjność,</a:t>
            </a:r>
            <a:endParaRPr lang="pl-PL" dirty="0"/>
          </a:p>
          <a:p>
            <a:pPr lvl="1"/>
            <a:r>
              <a:rPr lang="pl-PL" dirty="0">
                <a:latin typeface="Arial Narrow"/>
              </a:rPr>
              <a:t>gotowość do ciągłego doskonalenia swoich umiejętności i śledzenia nowych trendów.</a:t>
            </a:r>
          </a:p>
          <a:p>
            <a:pPr lvl="1"/>
            <a:r>
              <a:rPr lang="pl-PL" dirty="0">
                <a:latin typeface="Arial Narrow"/>
              </a:rPr>
              <a:t>efektywna komunikatywność.</a:t>
            </a:r>
          </a:p>
          <a:p>
            <a:pPr marL="0" indent="0">
              <a:buNone/>
            </a:pPr>
            <a:r>
              <a:rPr lang="pl-PL" b="1" dirty="0">
                <a:latin typeface="Arial Narrow"/>
              </a:rPr>
              <a:t>Perspektywa pracy</a:t>
            </a:r>
            <a:r>
              <a:rPr lang="pl-PL" dirty="0">
                <a:latin typeface="Arial Narrow"/>
              </a:rPr>
              <a:t> w biznesie, administracji publicznej lub kontynuacja nauki na studiach doktoranckich.</a:t>
            </a:r>
            <a:endParaRPr lang="pl-P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75843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MOTYW PAKIETU OFFICE" val="SgT8k5gX"/>
  <p:tag name="ARTICULATE_SLIDE_COUNT" val="26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8d8442-7860-4f3e-9214-177f4a6b4e76">
      <Terms xmlns="http://schemas.microsoft.com/office/infopath/2007/PartnerControls"/>
    </lcf76f155ced4ddcb4097134ff3c332f>
    <TaxCatchAll xmlns="82f039fa-5f24-4100-9da9-968b683b57f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061755D9DE4A47B017FC22C0AFB557" ma:contentTypeVersion="13" ma:contentTypeDescription="Utwórz nowy dokument." ma:contentTypeScope="" ma:versionID="c5454585a08f630cd33cb86f9c331123">
  <xsd:schema xmlns:xsd="http://www.w3.org/2001/XMLSchema" xmlns:xs="http://www.w3.org/2001/XMLSchema" xmlns:p="http://schemas.microsoft.com/office/2006/metadata/properties" xmlns:ns2="878d8442-7860-4f3e-9214-177f4a6b4e76" xmlns:ns3="82f039fa-5f24-4100-9da9-968b683b57f9" targetNamespace="http://schemas.microsoft.com/office/2006/metadata/properties" ma:root="true" ma:fieldsID="035bf0916ca95592c097fd8afef24369" ns2:_="" ns3:_="">
    <xsd:import namespace="878d8442-7860-4f3e-9214-177f4a6b4e76"/>
    <xsd:import namespace="82f039fa-5f24-4100-9da9-968b683b57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d8442-7860-4f3e-9214-177f4a6b4e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i obrazów" ma:readOnly="false" ma:fieldId="{5cf76f15-5ced-4ddc-b409-7134ff3c332f}" ma:taxonomyMulti="true" ma:sspId="814c5ef4-d6d6-47fe-a777-f6ac7154fd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f039fa-5f24-4100-9da9-968b683b57f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fb799389-5c51-4403-bf96-60326586e9b0}" ma:internalName="TaxCatchAll" ma:showField="CatchAllData" ma:web="82f039fa-5f24-4100-9da9-968b683b5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A78EA4-414D-4608-81F9-CB630F171B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C76AF8-9C2A-4846-9F9E-212669740822}">
  <ds:schemaRefs>
    <ds:schemaRef ds:uri="82f039fa-5f24-4100-9da9-968b683b57f9"/>
    <ds:schemaRef ds:uri="878d8442-7860-4f3e-9214-177f4a6b4e7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EA0F071-7802-452F-8FA3-46E79F2A6F0D}">
  <ds:schemaRefs>
    <ds:schemaRef ds:uri="82f039fa-5f24-4100-9da9-968b683b57f9"/>
    <ds:schemaRef ds:uri="878d8442-7860-4f3e-9214-177f4a6b4e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841</Words>
  <Application>Microsoft Office PowerPoint</Application>
  <PresentationFormat>Panoramiczny</PresentationFormat>
  <Paragraphs>211</Paragraphs>
  <Slides>26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Motyw pakietu Office</vt:lpstr>
      <vt:lpstr>REKOMENDOWANY MODEL SYSTEMOWEGO KSZTAŁCENIA</vt:lpstr>
      <vt:lpstr>Źródło finansowania</vt:lpstr>
      <vt:lpstr>Partnerstwo</vt:lpstr>
      <vt:lpstr>Prezentacja programu PowerPoint</vt:lpstr>
      <vt:lpstr>Założenia systemowego modelu</vt:lpstr>
      <vt:lpstr>Założenia projektu</vt:lpstr>
      <vt:lpstr>Koncepcja programu</vt:lpstr>
      <vt:lpstr>Wymagania i oczekiwania początkowe</vt:lpstr>
      <vt:lpstr>Sylwetka absolwenta</vt:lpstr>
      <vt:lpstr>Program i plan studiów</vt:lpstr>
      <vt:lpstr>Struktura programu</vt:lpstr>
      <vt:lpstr>Struktura programu cd.</vt:lpstr>
      <vt:lpstr>Rekomendowany plan – semestr I</vt:lpstr>
      <vt:lpstr>Rekomendowany plan – semestr II</vt:lpstr>
      <vt:lpstr>Rekomendowany plan – semestr III</vt:lpstr>
      <vt:lpstr>Dodatkowe formy kształcenia</vt:lpstr>
      <vt:lpstr>Praktyki, staże i wizyty studyjne</vt:lpstr>
      <vt:lpstr>Praktyki, staże i wizyty studyjne</vt:lpstr>
      <vt:lpstr>Projekty badawczo-wdrożeniowe</vt:lpstr>
      <vt:lpstr>Współpraca krajowa  i międzynarodowa</vt:lpstr>
      <vt:lpstr>Konferencje i szkoły letnie</vt:lpstr>
      <vt:lpstr>Tutoring</vt:lpstr>
      <vt:lpstr>Inne rekomendacje</vt:lpstr>
      <vt:lpstr>Materiały dydaktyczne</vt:lpstr>
      <vt:lpstr>Studia w języku angielskim</vt:lpstr>
      <vt:lpstr>Dostosowanie do studiów  4-semetralnych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Anna Beata Kwiatkowska</dc:creator>
  <cp:lastModifiedBy>Matwiejczuk Agata</cp:lastModifiedBy>
  <cp:revision>41</cp:revision>
  <dcterms:created xsi:type="dcterms:W3CDTF">2023-08-23T20:55:23Z</dcterms:created>
  <dcterms:modified xsi:type="dcterms:W3CDTF">2023-11-24T08:08:53Z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E86D4871-EB4F-4846-836F-6AA6FFF64398</vt:lpwstr>
  </property>
  <property fmtid="{D5CDD505-2E9C-101B-9397-08002B2CF9AE}" pid="3" name="ArticulatePath">
    <vt:lpwstr>Prezentacja1</vt:lpwstr>
  </property>
  <property fmtid="{D5CDD505-2E9C-101B-9397-08002B2CF9AE}" pid="4" name="ContentTypeId">
    <vt:lpwstr>0x010100C6061755D9DE4A47B017FC22C0AFB557</vt:lpwstr>
  </property>
  <property fmtid="{D5CDD505-2E9C-101B-9397-08002B2CF9AE}" pid="5" name="MediaServiceImageTags">
    <vt:lpwstr/>
  </property>
</Properties>
</file>